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5"/>
  </p:handoutMasterIdLst>
  <p:sldIdLst>
    <p:sldId id="257" r:id="rId5"/>
    <p:sldId id="258" r:id="rId6"/>
    <p:sldId id="273" r:id="rId7"/>
    <p:sldId id="270" r:id="rId8"/>
    <p:sldId id="259" r:id="rId9"/>
    <p:sldId id="271" r:id="rId10"/>
    <p:sldId id="269" r:id="rId11"/>
    <p:sldId id="260" r:id="rId12"/>
    <p:sldId id="274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image" Target="../media/image38.jpg"/><Relationship Id="rId5" Type="http://schemas.openxmlformats.org/officeDocument/2006/relationships/image" Target="../media/image421.jpeg"/><Relationship Id="rId4" Type="http://schemas.openxmlformats.org/officeDocument/2006/relationships/image" Target="../media/image4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1A43C-767F-4BC9-96E0-AB25886A8B69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01A176-02E3-45D4-9C1B-37A1F37653CC}">
      <dgm:prSet phldrT="[Текст]"/>
      <dgm:spPr/>
      <dgm:t>
        <a:bodyPr/>
        <a:lstStyle/>
        <a:p>
          <a:r>
            <a:rPr lang="ru-RU" dirty="0" smtClean="0"/>
            <a:t>Пример 1</a:t>
          </a:r>
          <a:endParaRPr lang="ru-RU" dirty="0"/>
        </a:p>
      </dgm:t>
    </dgm:pt>
    <dgm:pt modelId="{44D9CFCE-D1CF-4BC6-ABB4-C2AB9D5187DC}" type="parTrans" cxnId="{39F22472-4F8B-4AE1-B91D-3316D68E199E}">
      <dgm:prSet/>
      <dgm:spPr/>
      <dgm:t>
        <a:bodyPr/>
        <a:lstStyle/>
        <a:p>
          <a:endParaRPr lang="ru-RU"/>
        </a:p>
      </dgm:t>
    </dgm:pt>
    <dgm:pt modelId="{BBC58DB2-72CE-43AB-AE17-C2D7377A6913}" type="sibTrans" cxnId="{39F22472-4F8B-4AE1-B91D-3316D68E199E}">
      <dgm:prSet/>
      <dgm:spPr/>
      <dgm:t>
        <a:bodyPr/>
        <a:lstStyle/>
        <a:p>
          <a:endParaRPr lang="ru-RU"/>
        </a:p>
      </dgm:t>
    </dgm:pt>
    <dgm:pt modelId="{1DA41126-9484-4F2D-8B6D-C0BE6F3CDD49}">
      <dgm:prSet phldrT="[Текст]"/>
      <dgm:spPr/>
      <dgm:t>
        <a:bodyPr/>
        <a:lstStyle/>
        <a:p>
          <a:r>
            <a:rPr lang="ru-RU" dirty="0" smtClean="0"/>
            <a:t>Пример 2</a:t>
          </a:r>
          <a:endParaRPr lang="ru-RU" dirty="0"/>
        </a:p>
      </dgm:t>
    </dgm:pt>
    <dgm:pt modelId="{54240A87-488D-4A68-B7F1-AA4304D480DB}" type="parTrans" cxnId="{2F5F970A-6170-41AE-BC47-776C870165EA}">
      <dgm:prSet/>
      <dgm:spPr/>
      <dgm:t>
        <a:bodyPr/>
        <a:lstStyle/>
        <a:p>
          <a:endParaRPr lang="ru-RU"/>
        </a:p>
      </dgm:t>
    </dgm:pt>
    <dgm:pt modelId="{60A9092D-9668-48A4-86CA-31532D11B23F}" type="sibTrans" cxnId="{2F5F970A-6170-41AE-BC47-776C870165EA}">
      <dgm:prSet/>
      <dgm:spPr/>
      <dgm:t>
        <a:bodyPr/>
        <a:lstStyle/>
        <a:p>
          <a:endParaRPr lang="ru-RU"/>
        </a:p>
      </dgm:t>
    </dgm:pt>
    <dgm:pt modelId="{A2C320C1-C4B3-4D07-9F29-081D527D303D}">
      <dgm:prSet phldrT="[Текст]"/>
      <dgm:spPr/>
      <dgm:t>
        <a:bodyPr/>
        <a:lstStyle/>
        <a:p>
          <a:r>
            <a:rPr lang="ru-RU" dirty="0" smtClean="0"/>
            <a:t>Пример 3</a:t>
          </a:r>
          <a:endParaRPr lang="ru-RU" dirty="0"/>
        </a:p>
      </dgm:t>
    </dgm:pt>
    <dgm:pt modelId="{CF07E07F-31A2-4BE9-B2DA-5781FBE80036}" type="parTrans" cxnId="{EEAF2CF6-337D-4C64-B34D-49535ABDEB25}">
      <dgm:prSet/>
      <dgm:spPr/>
      <dgm:t>
        <a:bodyPr/>
        <a:lstStyle/>
        <a:p>
          <a:endParaRPr lang="ru-RU"/>
        </a:p>
      </dgm:t>
    </dgm:pt>
    <dgm:pt modelId="{0DEEFE53-487C-44B9-9A4A-182ECC1D65CC}" type="sibTrans" cxnId="{EEAF2CF6-337D-4C64-B34D-49535ABDEB25}">
      <dgm:prSet/>
      <dgm:spPr/>
      <dgm:t>
        <a:bodyPr/>
        <a:lstStyle/>
        <a:p>
          <a:endParaRPr lang="ru-RU"/>
        </a:p>
      </dgm:t>
    </dgm:pt>
    <dgm:pt modelId="{FAABCE75-82E5-43E9-82FC-A5CEE96B0F10}">
      <dgm:prSet/>
      <dgm:spPr/>
      <dgm:t>
        <a:bodyPr/>
        <a:lstStyle/>
        <a:p>
          <a:r>
            <a:rPr lang="ru-RU" dirty="0" smtClean="0"/>
            <a:t>Пример 5</a:t>
          </a:r>
          <a:endParaRPr lang="ru-RU" dirty="0"/>
        </a:p>
      </dgm:t>
    </dgm:pt>
    <dgm:pt modelId="{0EA03F22-242F-4739-87D7-E829B60AE695}" type="parTrans" cxnId="{375F867B-516D-4B24-9186-048C7AF0AC87}">
      <dgm:prSet/>
      <dgm:spPr/>
      <dgm:t>
        <a:bodyPr/>
        <a:lstStyle/>
        <a:p>
          <a:endParaRPr lang="ru-RU"/>
        </a:p>
      </dgm:t>
    </dgm:pt>
    <dgm:pt modelId="{B9DCF410-49E0-4655-9551-DD528671F60D}" type="sibTrans" cxnId="{375F867B-516D-4B24-9186-048C7AF0AC87}">
      <dgm:prSet/>
      <dgm:spPr/>
      <dgm:t>
        <a:bodyPr/>
        <a:lstStyle/>
        <a:p>
          <a:endParaRPr lang="ru-RU"/>
        </a:p>
      </dgm:t>
    </dgm:pt>
    <dgm:pt modelId="{FFC638EF-7000-41F3-AFBD-7FBA715A2A7E}">
      <dgm:prSet phldrT="[Текст]"/>
      <dgm:spPr/>
      <dgm:t>
        <a:bodyPr/>
        <a:lstStyle/>
        <a:p>
          <a:r>
            <a:rPr lang="ru-RU" dirty="0" smtClean="0"/>
            <a:t>Пример 4</a:t>
          </a:r>
          <a:endParaRPr lang="ru-RU" dirty="0"/>
        </a:p>
      </dgm:t>
    </dgm:pt>
    <dgm:pt modelId="{DC2462F7-8F41-40F7-8D69-6EB23A5977BB}" type="sibTrans" cxnId="{6995F40B-3289-4B4D-BD7C-FC106DA0F23C}">
      <dgm:prSet/>
      <dgm:spPr/>
      <dgm:t>
        <a:bodyPr/>
        <a:lstStyle/>
        <a:p>
          <a:endParaRPr lang="ru-RU"/>
        </a:p>
      </dgm:t>
    </dgm:pt>
    <dgm:pt modelId="{D9D35B6F-2DC3-4C8E-9D64-788B9032BD5A}" type="parTrans" cxnId="{6995F40B-3289-4B4D-BD7C-FC106DA0F23C}">
      <dgm:prSet/>
      <dgm:spPr/>
      <dgm:t>
        <a:bodyPr/>
        <a:lstStyle/>
        <a:p>
          <a:endParaRPr lang="ru-RU"/>
        </a:p>
      </dgm:t>
    </dgm:pt>
    <dgm:pt modelId="{1AD0ECA2-0B1D-41A3-8373-DD58AA16F46F}" type="pres">
      <dgm:prSet presAssocID="{5FC1A43C-767F-4BC9-96E0-AB25886A8B6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80C2032-F982-4975-AC94-88A9E259BD39}" type="pres">
      <dgm:prSet presAssocID="{4701A176-02E3-45D4-9C1B-37A1F37653CC}" presName="composite" presStyleCnt="0"/>
      <dgm:spPr/>
    </dgm:pt>
    <dgm:pt modelId="{2C7FAA9A-231C-43CC-915B-EE7F809AEA01}" type="pres">
      <dgm:prSet presAssocID="{4701A176-02E3-45D4-9C1B-37A1F37653CC}" presName="rect2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B873F-762A-4E02-A948-A0749E9E122F}" type="pres">
      <dgm:prSet presAssocID="{4701A176-02E3-45D4-9C1B-37A1F37653CC}" presName="rect1" presStyleLbl="align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F0B62C12-5A3C-44DC-B6E5-9E26302414EB}" type="pres">
      <dgm:prSet presAssocID="{BBC58DB2-72CE-43AB-AE17-C2D7377A6913}" presName="sibTrans" presStyleCnt="0"/>
      <dgm:spPr/>
    </dgm:pt>
    <dgm:pt modelId="{99CD2836-2B0D-4BA7-BCA7-B632DEDAD949}" type="pres">
      <dgm:prSet presAssocID="{1DA41126-9484-4F2D-8B6D-C0BE6F3CDD49}" presName="composite" presStyleCnt="0"/>
      <dgm:spPr/>
    </dgm:pt>
    <dgm:pt modelId="{760D24FD-42AB-4E80-8D3A-F7BD2B9A4C88}" type="pres">
      <dgm:prSet presAssocID="{1DA41126-9484-4F2D-8B6D-C0BE6F3CDD49}" presName="rec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90F5A-AA40-4835-9D74-4C0FDB12319B}" type="pres">
      <dgm:prSet presAssocID="{1DA41126-9484-4F2D-8B6D-C0BE6F3CDD49}" presName="rect1" presStyleLbl="align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1000" r="-41000"/>
          </a:stretch>
        </a:blipFill>
      </dgm:spPr>
    </dgm:pt>
    <dgm:pt modelId="{080EE354-DC27-413B-88BD-A331FB7F59CB}" type="pres">
      <dgm:prSet presAssocID="{60A9092D-9668-48A4-86CA-31532D11B23F}" presName="sibTrans" presStyleCnt="0"/>
      <dgm:spPr/>
    </dgm:pt>
    <dgm:pt modelId="{9DDDCD23-7435-4645-B7BD-1840307EC3F1}" type="pres">
      <dgm:prSet presAssocID="{A2C320C1-C4B3-4D07-9F29-081D527D303D}" presName="composite" presStyleCnt="0"/>
      <dgm:spPr/>
    </dgm:pt>
    <dgm:pt modelId="{B70B46F8-5E34-41B4-9453-B3934308A54F}" type="pres">
      <dgm:prSet presAssocID="{A2C320C1-C4B3-4D07-9F29-081D527D303D}" presName="rect2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E41B7-C68B-4A30-A405-2B804F7936CC}" type="pres">
      <dgm:prSet presAssocID="{A2C320C1-C4B3-4D07-9F29-081D527D303D}" presName="rect1" presStyleLbl="align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3D9049DD-553D-4FBF-BC99-A4790A411D07}" type="pres">
      <dgm:prSet presAssocID="{0DEEFE53-487C-44B9-9A4A-182ECC1D65CC}" presName="sibTrans" presStyleCnt="0"/>
      <dgm:spPr/>
    </dgm:pt>
    <dgm:pt modelId="{2CEC85C5-DD0A-4612-A305-6CD4DF289BFA}" type="pres">
      <dgm:prSet presAssocID="{FFC638EF-7000-41F3-AFBD-7FBA715A2A7E}" presName="composite" presStyleCnt="0"/>
      <dgm:spPr/>
    </dgm:pt>
    <dgm:pt modelId="{B65C72AB-19E8-4317-B779-5D9082597A79}" type="pres">
      <dgm:prSet presAssocID="{FFC638EF-7000-41F3-AFBD-7FBA715A2A7E}" presName="rect2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A4849-6346-4DA6-A1C5-A5E5AB9364A6}" type="pres">
      <dgm:prSet presAssocID="{FFC638EF-7000-41F3-AFBD-7FBA715A2A7E}" presName="rect1" presStyleLbl="align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526B7685-255D-42E2-8882-EFF739D27509}" type="pres">
      <dgm:prSet presAssocID="{DC2462F7-8F41-40F7-8D69-6EB23A5977BB}" presName="sibTrans" presStyleCnt="0"/>
      <dgm:spPr/>
    </dgm:pt>
    <dgm:pt modelId="{25447ADC-248F-481B-B024-919C2D190E20}" type="pres">
      <dgm:prSet presAssocID="{FAABCE75-82E5-43E9-82FC-A5CEE96B0F10}" presName="composite" presStyleCnt="0"/>
      <dgm:spPr/>
    </dgm:pt>
    <dgm:pt modelId="{D465B2F7-9642-4C62-8B58-8C2B727A7A62}" type="pres">
      <dgm:prSet presAssocID="{FAABCE75-82E5-43E9-82FC-A5CEE96B0F10}" presName="rect2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F398C-3D8E-47FB-A31C-F1CC538B9647}" type="pres">
      <dgm:prSet presAssocID="{FAABCE75-82E5-43E9-82FC-A5CEE96B0F10}" presName="rect1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A3690D9-09B6-480C-97A2-89AA230B4C01}" type="presOf" srcId="{FAABCE75-82E5-43E9-82FC-A5CEE96B0F10}" destId="{D465B2F7-9642-4C62-8B58-8C2B727A7A62}" srcOrd="0" destOrd="0" presId="urn:microsoft.com/office/officeart/2008/layout/PictureGrid"/>
    <dgm:cxn modelId="{39F22472-4F8B-4AE1-B91D-3316D68E199E}" srcId="{5FC1A43C-767F-4BC9-96E0-AB25886A8B69}" destId="{4701A176-02E3-45D4-9C1B-37A1F37653CC}" srcOrd="0" destOrd="0" parTransId="{44D9CFCE-D1CF-4BC6-ABB4-C2AB9D5187DC}" sibTransId="{BBC58DB2-72CE-43AB-AE17-C2D7377A6913}"/>
    <dgm:cxn modelId="{55E66F77-CF06-45E8-BBCE-888A9A6B9327}" type="presOf" srcId="{FFC638EF-7000-41F3-AFBD-7FBA715A2A7E}" destId="{B65C72AB-19E8-4317-B779-5D9082597A79}" srcOrd="0" destOrd="0" presId="urn:microsoft.com/office/officeart/2008/layout/PictureGrid"/>
    <dgm:cxn modelId="{2F5F970A-6170-41AE-BC47-776C870165EA}" srcId="{5FC1A43C-767F-4BC9-96E0-AB25886A8B69}" destId="{1DA41126-9484-4F2D-8B6D-C0BE6F3CDD49}" srcOrd="1" destOrd="0" parTransId="{54240A87-488D-4A68-B7F1-AA4304D480DB}" sibTransId="{60A9092D-9668-48A4-86CA-31532D11B23F}"/>
    <dgm:cxn modelId="{D66F746B-3231-4300-932E-29B57E66ED27}" type="presOf" srcId="{1DA41126-9484-4F2D-8B6D-C0BE6F3CDD49}" destId="{760D24FD-42AB-4E80-8D3A-F7BD2B9A4C88}" srcOrd="0" destOrd="0" presId="urn:microsoft.com/office/officeart/2008/layout/PictureGrid"/>
    <dgm:cxn modelId="{6995F40B-3289-4B4D-BD7C-FC106DA0F23C}" srcId="{5FC1A43C-767F-4BC9-96E0-AB25886A8B69}" destId="{FFC638EF-7000-41F3-AFBD-7FBA715A2A7E}" srcOrd="3" destOrd="0" parTransId="{D9D35B6F-2DC3-4C8E-9D64-788B9032BD5A}" sibTransId="{DC2462F7-8F41-40F7-8D69-6EB23A5977BB}"/>
    <dgm:cxn modelId="{EEAF2CF6-337D-4C64-B34D-49535ABDEB25}" srcId="{5FC1A43C-767F-4BC9-96E0-AB25886A8B69}" destId="{A2C320C1-C4B3-4D07-9F29-081D527D303D}" srcOrd="2" destOrd="0" parTransId="{CF07E07F-31A2-4BE9-B2DA-5781FBE80036}" sibTransId="{0DEEFE53-487C-44B9-9A4A-182ECC1D65CC}"/>
    <dgm:cxn modelId="{A5A48AE6-4839-4D41-93B7-5F170EBE697C}" type="presOf" srcId="{A2C320C1-C4B3-4D07-9F29-081D527D303D}" destId="{B70B46F8-5E34-41B4-9453-B3934308A54F}" srcOrd="0" destOrd="0" presId="urn:microsoft.com/office/officeart/2008/layout/PictureGrid"/>
    <dgm:cxn modelId="{375F867B-516D-4B24-9186-048C7AF0AC87}" srcId="{5FC1A43C-767F-4BC9-96E0-AB25886A8B69}" destId="{FAABCE75-82E5-43E9-82FC-A5CEE96B0F10}" srcOrd="4" destOrd="0" parTransId="{0EA03F22-242F-4739-87D7-E829B60AE695}" sibTransId="{B9DCF410-49E0-4655-9551-DD528671F60D}"/>
    <dgm:cxn modelId="{6C8A0527-940B-4008-BB6A-A1C7C89BA201}" type="presOf" srcId="{5FC1A43C-767F-4BC9-96E0-AB25886A8B69}" destId="{1AD0ECA2-0B1D-41A3-8373-DD58AA16F46F}" srcOrd="0" destOrd="0" presId="urn:microsoft.com/office/officeart/2008/layout/PictureGrid"/>
    <dgm:cxn modelId="{0C7EA04D-8EE8-44C1-B70E-E75D5B91BA58}" type="presOf" srcId="{4701A176-02E3-45D4-9C1B-37A1F37653CC}" destId="{2C7FAA9A-231C-43CC-915B-EE7F809AEA01}" srcOrd="0" destOrd="0" presId="urn:microsoft.com/office/officeart/2008/layout/PictureGrid"/>
    <dgm:cxn modelId="{63DE3257-3E1A-4BFA-9EAB-7E97AB26B959}" type="presParOf" srcId="{1AD0ECA2-0B1D-41A3-8373-DD58AA16F46F}" destId="{980C2032-F982-4975-AC94-88A9E259BD39}" srcOrd="0" destOrd="0" presId="urn:microsoft.com/office/officeart/2008/layout/PictureGrid"/>
    <dgm:cxn modelId="{9CBADDFC-27C7-46DB-A11A-57FC62A93BDF}" type="presParOf" srcId="{980C2032-F982-4975-AC94-88A9E259BD39}" destId="{2C7FAA9A-231C-43CC-915B-EE7F809AEA01}" srcOrd="0" destOrd="0" presId="urn:microsoft.com/office/officeart/2008/layout/PictureGrid"/>
    <dgm:cxn modelId="{517E62F6-E5DF-40E1-89A0-DE1285F8BB70}" type="presParOf" srcId="{980C2032-F982-4975-AC94-88A9E259BD39}" destId="{8F8B873F-762A-4E02-A948-A0749E9E122F}" srcOrd="1" destOrd="0" presId="urn:microsoft.com/office/officeart/2008/layout/PictureGrid"/>
    <dgm:cxn modelId="{000C96E0-13DC-4F01-8868-4DE0A5787CE9}" type="presParOf" srcId="{1AD0ECA2-0B1D-41A3-8373-DD58AA16F46F}" destId="{F0B62C12-5A3C-44DC-B6E5-9E26302414EB}" srcOrd="1" destOrd="0" presId="urn:microsoft.com/office/officeart/2008/layout/PictureGrid"/>
    <dgm:cxn modelId="{15D97485-1B6F-44CD-8888-0FB2F31F8659}" type="presParOf" srcId="{1AD0ECA2-0B1D-41A3-8373-DD58AA16F46F}" destId="{99CD2836-2B0D-4BA7-BCA7-B632DEDAD949}" srcOrd="2" destOrd="0" presId="urn:microsoft.com/office/officeart/2008/layout/PictureGrid"/>
    <dgm:cxn modelId="{B4FAA5C9-18FC-4B0F-8833-09BC65460435}" type="presParOf" srcId="{99CD2836-2B0D-4BA7-BCA7-B632DEDAD949}" destId="{760D24FD-42AB-4E80-8D3A-F7BD2B9A4C88}" srcOrd="0" destOrd="0" presId="urn:microsoft.com/office/officeart/2008/layout/PictureGrid"/>
    <dgm:cxn modelId="{433E9D4D-4BE6-4F16-9A8E-22725DC46B11}" type="presParOf" srcId="{99CD2836-2B0D-4BA7-BCA7-B632DEDAD949}" destId="{F6290F5A-AA40-4835-9D74-4C0FDB12319B}" srcOrd="1" destOrd="0" presId="urn:microsoft.com/office/officeart/2008/layout/PictureGrid"/>
    <dgm:cxn modelId="{DF437031-B456-4A93-9E1B-2A7F0D8337CD}" type="presParOf" srcId="{1AD0ECA2-0B1D-41A3-8373-DD58AA16F46F}" destId="{080EE354-DC27-413B-88BD-A331FB7F59CB}" srcOrd="3" destOrd="0" presId="urn:microsoft.com/office/officeart/2008/layout/PictureGrid"/>
    <dgm:cxn modelId="{CD41BADC-95A0-42E9-8C61-689E4705B28E}" type="presParOf" srcId="{1AD0ECA2-0B1D-41A3-8373-DD58AA16F46F}" destId="{9DDDCD23-7435-4645-B7BD-1840307EC3F1}" srcOrd="4" destOrd="0" presId="urn:microsoft.com/office/officeart/2008/layout/PictureGrid"/>
    <dgm:cxn modelId="{AE820E26-F1A0-46B4-9930-C796D6BB22D4}" type="presParOf" srcId="{9DDDCD23-7435-4645-B7BD-1840307EC3F1}" destId="{B70B46F8-5E34-41B4-9453-B3934308A54F}" srcOrd="0" destOrd="0" presId="urn:microsoft.com/office/officeart/2008/layout/PictureGrid"/>
    <dgm:cxn modelId="{426212BB-0684-4895-A77A-47829D2B2539}" type="presParOf" srcId="{9DDDCD23-7435-4645-B7BD-1840307EC3F1}" destId="{2A6E41B7-C68B-4A30-A405-2B804F7936CC}" srcOrd="1" destOrd="0" presId="urn:microsoft.com/office/officeart/2008/layout/PictureGrid"/>
    <dgm:cxn modelId="{F1E23A8D-5F7A-4E1C-84C1-05F3AB6EA524}" type="presParOf" srcId="{1AD0ECA2-0B1D-41A3-8373-DD58AA16F46F}" destId="{3D9049DD-553D-4FBF-BC99-A4790A411D07}" srcOrd="5" destOrd="0" presId="urn:microsoft.com/office/officeart/2008/layout/PictureGrid"/>
    <dgm:cxn modelId="{A51F73AA-F28F-412E-83FC-A109F10C5A0F}" type="presParOf" srcId="{1AD0ECA2-0B1D-41A3-8373-DD58AA16F46F}" destId="{2CEC85C5-DD0A-4612-A305-6CD4DF289BFA}" srcOrd="6" destOrd="0" presId="urn:microsoft.com/office/officeart/2008/layout/PictureGrid"/>
    <dgm:cxn modelId="{76E24531-6B1A-462C-ACCA-E2155080ADE0}" type="presParOf" srcId="{2CEC85C5-DD0A-4612-A305-6CD4DF289BFA}" destId="{B65C72AB-19E8-4317-B779-5D9082597A79}" srcOrd="0" destOrd="0" presId="urn:microsoft.com/office/officeart/2008/layout/PictureGrid"/>
    <dgm:cxn modelId="{6B5765D5-26DE-42A1-B91C-995E76CE25E4}" type="presParOf" srcId="{2CEC85C5-DD0A-4612-A305-6CD4DF289BFA}" destId="{1AAA4849-6346-4DA6-A1C5-A5E5AB9364A6}" srcOrd="1" destOrd="0" presId="urn:microsoft.com/office/officeart/2008/layout/PictureGrid"/>
    <dgm:cxn modelId="{45C8FFA4-AEAC-4E08-AE2F-1EF7FCDA8191}" type="presParOf" srcId="{1AD0ECA2-0B1D-41A3-8373-DD58AA16F46F}" destId="{526B7685-255D-42E2-8882-EFF739D27509}" srcOrd="7" destOrd="0" presId="urn:microsoft.com/office/officeart/2008/layout/PictureGrid"/>
    <dgm:cxn modelId="{05042602-08CC-41B2-B302-3759712FCE0B}" type="presParOf" srcId="{1AD0ECA2-0B1D-41A3-8373-DD58AA16F46F}" destId="{25447ADC-248F-481B-B024-919C2D190E20}" srcOrd="8" destOrd="0" presId="urn:microsoft.com/office/officeart/2008/layout/PictureGrid"/>
    <dgm:cxn modelId="{F2D9C941-06B3-4751-B4A1-87A04FA99288}" type="presParOf" srcId="{25447ADC-248F-481B-B024-919C2D190E20}" destId="{D465B2F7-9642-4C62-8B58-8C2B727A7A62}" srcOrd="0" destOrd="0" presId="urn:microsoft.com/office/officeart/2008/layout/PictureGrid"/>
    <dgm:cxn modelId="{EC51FB7D-1511-404C-B2E9-416D05C10C3E}" type="presParOf" srcId="{25447ADC-248F-481B-B024-919C2D190E20}" destId="{633F398C-3D8E-47FB-A31C-F1CC538B9647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FAA9A-231C-43CC-915B-EE7F809AEA01}">
      <dsp:nvSpPr>
        <dsp:cNvPr id="0" name=""/>
        <dsp:cNvSpPr/>
      </dsp:nvSpPr>
      <dsp:spPr>
        <a:xfrm>
          <a:off x="1323151" y="45972"/>
          <a:ext cx="1989459" cy="29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Пример 1</a:t>
          </a:r>
          <a:endParaRPr lang="ru-RU" sz="1600" kern="1200" dirty="0"/>
        </a:p>
      </dsp:txBody>
      <dsp:txXfrm>
        <a:off x="1323151" y="45972"/>
        <a:ext cx="1989459" cy="298418"/>
      </dsp:txXfrm>
    </dsp:sp>
    <dsp:sp modelId="{8F8B873F-762A-4E02-A948-A0749E9E122F}">
      <dsp:nvSpPr>
        <dsp:cNvPr id="0" name=""/>
        <dsp:cNvSpPr/>
      </dsp:nvSpPr>
      <dsp:spPr>
        <a:xfrm>
          <a:off x="1323151" y="403538"/>
          <a:ext cx="1989459" cy="19894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D24FD-42AB-4E80-8D3A-F7BD2B9A4C88}">
      <dsp:nvSpPr>
        <dsp:cNvPr id="0" name=""/>
        <dsp:cNvSpPr/>
      </dsp:nvSpPr>
      <dsp:spPr>
        <a:xfrm>
          <a:off x="3522913" y="45972"/>
          <a:ext cx="1989459" cy="29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Пример 2</a:t>
          </a:r>
          <a:endParaRPr lang="ru-RU" sz="1600" kern="1200" dirty="0"/>
        </a:p>
      </dsp:txBody>
      <dsp:txXfrm>
        <a:off x="3522913" y="45972"/>
        <a:ext cx="1989459" cy="298418"/>
      </dsp:txXfrm>
    </dsp:sp>
    <dsp:sp modelId="{F6290F5A-AA40-4835-9D74-4C0FDB12319B}">
      <dsp:nvSpPr>
        <dsp:cNvPr id="0" name=""/>
        <dsp:cNvSpPr/>
      </dsp:nvSpPr>
      <dsp:spPr>
        <a:xfrm>
          <a:off x="3522913" y="403538"/>
          <a:ext cx="1989459" cy="19894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B46F8-5E34-41B4-9453-B3934308A54F}">
      <dsp:nvSpPr>
        <dsp:cNvPr id="0" name=""/>
        <dsp:cNvSpPr/>
      </dsp:nvSpPr>
      <dsp:spPr>
        <a:xfrm>
          <a:off x="5722675" y="45972"/>
          <a:ext cx="1989459" cy="29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Пример 3</a:t>
          </a:r>
          <a:endParaRPr lang="ru-RU" sz="1600" kern="1200" dirty="0"/>
        </a:p>
      </dsp:txBody>
      <dsp:txXfrm>
        <a:off x="5722675" y="45972"/>
        <a:ext cx="1989459" cy="298418"/>
      </dsp:txXfrm>
    </dsp:sp>
    <dsp:sp modelId="{2A6E41B7-C68B-4A30-A405-2B804F7936CC}">
      <dsp:nvSpPr>
        <dsp:cNvPr id="0" name=""/>
        <dsp:cNvSpPr/>
      </dsp:nvSpPr>
      <dsp:spPr>
        <a:xfrm>
          <a:off x="5722675" y="403538"/>
          <a:ext cx="1989459" cy="19894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C72AB-19E8-4317-B779-5D9082597A79}">
      <dsp:nvSpPr>
        <dsp:cNvPr id="0" name=""/>
        <dsp:cNvSpPr/>
      </dsp:nvSpPr>
      <dsp:spPr>
        <a:xfrm>
          <a:off x="2423032" y="2591944"/>
          <a:ext cx="1989459" cy="29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Пример 4</a:t>
          </a:r>
          <a:endParaRPr lang="ru-RU" sz="1600" kern="1200" dirty="0"/>
        </a:p>
      </dsp:txBody>
      <dsp:txXfrm>
        <a:off x="2423032" y="2591944"/>
        <a:ext cx="1989459" cy="298418"/>
      </dsp:txXfrm>
    </dsp:sp>
    <dsp:sp modelId="{1AAA4849-6346-4DA6-A1C5-A5E5AB9364A6}">
      <dsp:nvSpPr>
        <dsp:cNvPr id="0" name=""/>
        <dsp:cNvSpPr/>
      </dsp:nvSpPr>
      <dsp:spPr>
        <a:xfrm>
          <a:off x="2423032" y="2949510"/>
          <a:ext cx="1989459" cy="198945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5B2F7-9642-4C62-8B58-8C2B727A7A62}">
      <dsp:nvSpPr>
        <dsp:cNvPr id="0" name=""/>
        <dsp:cNvSpPr/>
      </dsp:nvSpPr>
      <dsp:spPr>
        <a:xfrm>
          <a:off x="4622794" y="2591944"/>
          <a:ext cx="1989459" cy="29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Пример 5</a:t>
          </a:r>
          <a:endParaRPr lang="ru-RU" sz="1600" kern="1200" dirty="0"/>
        </a:p>
      </dsp:txBody>
      <dsp:txXfrm>
        <a:off x="4622794" y="2591944"/>
        <a:ext cx="1989459" cy="298418"/>
      </dsp:txXfrm>
    </dsp:sp>
    <dsp:sp modelId="{633F398C-3D8E-47FB-A31C-F1CC538B9647}">
      <dsp:nvSpPr>
        <dsp:cNvPr id="0" name=""/>
        <dsp:cNvSpPr/>
      </dsp:nvSpPr>
      <dsp:spPr>
        <a:xfrm>
          <a:off x="4622794" y="2949510"/>
          <a:ext cx="1989459" cy="198945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0512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441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24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31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651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708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3333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855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2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290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7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image" Target="../media/image12.png"/><Relationship Id="rId10" Type="http://schemas.openxmlformats.org/officeDocument/2006/relationships/audio" Target="../media/audio2.wav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7"/>
            <a:ext cx="9144000" cy="23876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живого уголка в </a:t>
            </a:r>
            <a:r>
              <a:rPr lang="ru-RU" dirty="0" smtClean="0"/>
              <a:t>ДОУ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10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79044" y="2569706"/>
            <a:ext cx="6992419" cy="699587"/>
          </a:xfrm>
        </p:spPr>
        <p:txBody>
          <a:bodyPr/>
          <a:lstStyle/>
          <a:p>
            <a:pPr algn="ctr"/>
            <a:r>
              <a:rPr lang="ru-RU" sz="5000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69461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9" name="Прямоугольник 18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916745"/>
            <a:ext cx="493114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Функции живого уголка в ДОО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2540" y="3044334"/>
            <a:ext cx="4931141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Правила подбора обитателей для живого уголка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39" y="4345991"/>
            <a:ext cx="4931142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Ожидаемые результаты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539" y="789156"/>
            <a:ext cx="4931142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Понятие и цель живого уголка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893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8677345" cy="523134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Экология в системе дошкольного воспитания имеет большое значение, как начальная ступень системы непрерывного и всеобщего экологического образования. В этот период формируются первоосновы экологического мышления, сознания, экологической культуры.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Экологическая грамотность, бережное  и любовное отношение к природе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74524" y="187543"/>
            <a:ext cx="2733549" cy="6982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9182094" y="157831"/>
            <a:ext cx="2733549" cy="6997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22694" y="176442"/>
            <a:ext cx="11421374" cy="699766"/>
          </a:xfrm>
        </p:spPr>
        <p:txBody>
          <a:bodyPr/>
          <a:lstStyle/>
          <a:p>
            <a:r>
              <a:rPr lang="ru-RU" sz="4800" dirty="0" smtClean="0"/>
              <a:t>Актуальность 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633845"/>
            <a:ext cx="9015540" cy="4800599"/>
          </a:xfrm>
        </p:spPr>
        <p:txBody>
          <a:bodyPr>
            <a:noAutofit/>
          </a:bodyPr>
          <a:lstStyle/>
          <a:p>
            <a:r>
              <a:rPr lang="ru-RU" sz="2200" dirty="0"/>
              <a:t>У</a:t>
            </a:r>
            <a:r>
              <a:rPr lang="ru-RU" sz="2200" dirty="0" smtClean="0"/>
              <a:t>голок </a:t>
            </a:r>
            <a:r>
              <a:rPr lang="ru-RU" sz="2200" dirty="0"/>
              <a:t>природы - это место постоянного общения </a:t>
            </a:r>
            <a:r>
              <a:rPr lang="ru-RU" sz="2200" dirty="0" smtClean="0"/>
              <a:t>ребенка </a:t>
            </a:r>
            <a:r>
              <a:rPr lang="ru-RU" sz="2200" dirty="0"/>
              <a:t>с микромиром живой природы, что способствует разнообразию жизни ребёнка, обогащению знаниями</a:t>
            </a:r>
            <a:r>
              <a:rPr lang="ru-RU" sz="2200" dirty="0" smtClean="0"/>
              <a:t>. Постоянное </a:t>
            </a:r>
            <a:r>
              <a:rPr lang="ru-RU" sz="2200" dirty="0"/>
              <a:t>взаимодействие с обитателями уголка помогает развивать наблюдательность, познавательное отношение к природе. На примере обитателей «уголка» можно проводить такие тематические занятия по изучению живой природы как «способы передвижения животных», «среда обитания», «приспособленность животных к различным средам обитания», «покровительственная окраска» и много, много других.  </a:t>
            </a:r>
            <a:br>
              <a:rPr lang="ru-RU" sz="2200" dirty="0"/>
            </a:br>
            <a:r>
              <a:rPr lang="ru-RU" sz="2200" dirty="0"/>
              <a:t>             Уголок живой природы помогает воспитывать у детей ценностные ориентации, гуманное отношение ко всему живому, ответственность за благополучие живых существ. Дети познают эстетические свойства растений и животных, учатся создавать красивое своим трудом не зависимо от сезона</a:t>
            </a:r>
            <a:br>
              <a:rPr lang="ru-RU" sz="2200" dirty="0"/>
            </a:br>
            <a:r>
              <a:rPr lang="ru-RU" sz="2200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568288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1230805994"/>
              </p:ext>
            </p:extLst>
          </p:nvPr>
        </p:nvGraphicFramePr>
        <p:xfrm>
          <a:off x="2031999" y="1620982"/>
          <a:ext cx="9035287" cy="498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Прямоугольник 20">
            <a:hlinkClick r:id="" action="ppaction://hlinkshowjump?jump=nextslide">
              <a:snd r:embed="rId10" name="chimes.wav"/>
            </a:hlinkClick>
          </p:cNvPr>
          <p:cNvSpPr/>
          <p:nvPr/>
        </p:nvSpPr>
        <p:spPr>
          <a:xfrm>
            <a:off x="3973868" y="818342"/>
            <a:ext cx="493114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Примеры живых уголков в ДОУ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304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8714204" cy="3795396"/>
          </a:xfrm>
        </p:spPr>
        <p:txBody>
          <a:bodyPr>
            <a:normAutofit/>
          </a:bodyPr>
          <a:lstStyle/>
          <a:p>
            <a:r>
              <a:rPr lang="ru-RU" dirty="0"/>
              <a:t>Цель: формирование у </a:t>
            </a:r>
            <a:r>
              <a:rPr lang="ru-RU" dirty="0" smtClean="0"/>
              <a:t>воспитанников </a:t>
            </a:r>
            <a:r>
              <a:rPr lang="ru-RU" dirty="0"/>
              <a:t>навыков ухода, наблюдения за живыми обитателями уголка живой </a:t>
            </a:r>
            <a:r>
              <a:rPr lang="ru-RU" dirty="0" smtClean="0"/>
              <a:t>природы и </a:t>
            </a:r>
            <a:r>
              <a:rPr lang="ru-RU" dirty="0"/>
              <a:t>повышение экологической </a:t>
            </a:r>
            <a:r>
              <a:rPr lang="ru-RU" dirty="0" smtClean="0"/>
              <a:t>грамотности.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54446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332509"/>
            <a:ext cx="9015540" cy="6130635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Основная функция живого уголка в ДОУ – это помощь в решении задач касаемых ознакомлению детей с </a:t>
            </a:r>
            <a:r>
              <a:rPr lang="ru-RU" sz="1800" dirty="0"/>
              <a:t>природой, воспитание любви к  </a:t>
            </a:r>
            <a:r>
              <a:rPr lang="ru-RU" sz="1800" dirty="0" smtClean="0"/>
              <a:t>ней. </a:t>
            </a:r>
            <a:br>
              <a:rPr lang="ru-RU" sz="1800" dirty="0" smtClean="0"/>
            </a:br>
            <a:r>
              <a:rPr lang="ru-RU" sz="1800" dirty="0" smtClean="0"/>
              <a:t>Так как обитателей </a:t>
            </a:r>
            <a:r>
              <a:rPr lang="ru-RU" sz="1800" dirty="0"/>
              <a:t>уголка природы дети видят ежедневно, </a:t>
            </a:r>
            <a:r>
              <a:rPr lang="ru-RU" sz="1800" dirty="0" smtClean="0"/>
              <a:t>это  </a:t>
            </a:r>
            <a:r>
              <a:rPr lang="ru-RU" sz="1800" dirty="0"/>
              <a:t>облегчает работу педагога: под </a:t>
            </a:r>
            <a:r>
              <a:rPr lang="ru-RU" sz="1800" dirty="0" smtClean="0"/>
              <a:t>его руководством </a:t>
            </a:r>
            <a:r>
              <a:rPr lang="ru-RU" sz="1800" dirty="0"/>
              <a:t>ребята систематически наблюдают и  ухаживают за живыми существами. В процессе ухода за ними,  дети получают представление о многообразии растительного и  животного мира  на земле, о том, как растут и развиваются растения и животные. Какие условия для них нужно создавать. Педагог обучает детей проводить сравнительный анализ – сравнивая животных, находить сходства и различия между ними, общее и различное у растений – помогает замечать интересные особенности внешнего вида, поведения. При рассматривании растений обращает внимание детей на красоту цветов и листьев, на то, как находящиеся в группе растения и хорошо содержащийся аквариум украшают групповую комнату.</a:t>
            </a:r>
            <a:br>
              <a:rPr lang="ru-RU" sz="1800" dirty="0"/>
            </a:br>
            <a:r>
              <a:rPr lang="ru-RU" sz="1800" dirty="0"/>
              <a:t>Поэтому уголок живой природы оказывает воспитательное значение на детей. Они становятся любознательными, добрыми, чуткими по отношению к окружающим</a:t>
            </a:r>
            <a:r>
              <a:rPr lang="ru-RU" sz="1800" dirty="0" smtClean="0"/>
              <a:t>. Он способствует </a:t>
            </a:r>
            <a:r>
              <a:rPr lang="ru-RU" sz="1800" dirty="0"/>
              <a:t>формированию лучших черт характера у детей – трудолюбие, уважение к труду взрослых охраняющих и умножающих природные богатства. Так же трудно оценить образовательное значение уголка природы – дети учатся наблюдать, логически мыслить. Уголок живой природы  способствует развитию математических способностей -  «Посчитаем рыбок?», «Сколько лап у </a:t>
            </a:r>
            <a:r>
              <a:rPr lang="ru-RU" sz="1800" dirty="0" smtClean="0"/>
              <a:t>черепашки?».</a:t>
            </a:r>
            <a:r>
              <a:rPr lang="ru-RU" sz="1800" dirty="0" smtClean="0"/>
              <a:t> </a:t>
            </a:r>
            <a:r>
              <a:rPr lang="ru-RU" sz="1800" dirty="0"/>
              <a:t>Труд в уголке природы способствует развитию мелкой моторики (рыхление земли, пересадка растений и т.д</a:t>
            </a:r>
            <a:r>
              <a:rPr lang="ru-RU" sz="1800" dirty="0" smtClean="0"/>
              <a:t>.). В </a:t>
            </a:r>
            <a:r>
              <a:rPr lang="ru-RU" sz="1800" dirty="0"/>
              <a:t>процессе систематического ухода за растениями и животными, у детей появляется интерес к природе. Все это помогает воспитать гармонически развитую личность.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046493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44064" y="182485"/>
            <a:ext cx="6778304" cy="923189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Требования к отбору обитателей уголка природы: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12" name="Прямоугольник 11">
            <a:hlinkClick r:id="" action="ppaction://hlinkshowjump?jump=nextslide">
              <a:snd r:embed="rId9" name="chimes.wav"/>
            </a:hlinkClick>
          </p:cNvPr>
          <p:cNvSpPr/>
          <p:nvPr/>
        </p:nvSpPr>
        <p:spPr>
          <a:xfrm>
            <a:off x="1111185" y="4590341"/>
            <a:ext cx="10115551" cy="37912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Пополнять уголок природы нужно постепенно. По мере того, как дети привыкнут к обитателям и  научатся ухаживать за ними.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34059" y="2430561"/>
            <a:ext cx="7479035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Сезонных животных необходимо подбирать типичных для определенного класса, характерных для данной местности и интересных для наблюдения.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8201" y="1588206"/>
            <a:ext cx="916377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Животных подбирают безвредных, неприхотливых, обязательно прошедших осмотр ветеринара с выдачей заключения. Условия их содержания  должны быть просты, а уход за ними несложным, доступным детям.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7943" y="5215327"/>
            <a:ext cx="10858564" cy="3186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После наблюдения животные должны быть отпущены на свободу, за исключением тех. Которые живут постоянно в уголке природы.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24630" y="3880704"/>
            <a:ext cx="5588464" cy="5745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Размещать обитателей следует с учетом их биологических особенностей и потребностей.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86541" y="3268135"/>
            <a:ext cx="8980124" cy="4408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Нельзя содержать в уголке природы одновременно большое количество животных требующих разного ухода.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71541" y="5779161"/>
            <a:ext cx="5163704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Растения должны быть внешне яркими, привлекательными, способными вызвать и удержать внимание детей.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52276" y="5726941"/>
            <a:ext cx="4195233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Растения должны быть неприхотливыми к уходу за ними, безопасными для жизни и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328412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1" y="1000664"/>
            <a:ext cx="8295783" cy="436963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Расширить знания детей о разнообразии животного растительного мира родного края, о вреде, который наносит природе человек, правила поведения в лесу, на реке, в поле, о существовании Красной книги.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Учить детей  практическим действиям по охране природы.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3.Развивать  умственные способности детей, которые проявляются в умении экспериментировать, анализировать, делать выводы.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4.Познакомить и научить детей использовать в повседневной жизни подвижные и дидактические игры о природе.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Повышение экологической культуры у родителей.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280962" y="196170"/>
            <a:ext cx="2733549" cy="6982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286000" y="157831"/>
            <a:ext cx="8307237" cy="773822"/>
          </a:xfrm>
        </p:spPr>
        <p:txBody>
          <a:bodyPr/>
          <a:lstStyle/>
          <a:p>
            <a:r>
              <a:rPr lang="ru-RU" sz="3600" dirty="0" smtClean="0"/>
              <a:t>Ожидаемые результаты 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0472467" y="228200"/>
            <a:ext cx="107083" cy="6997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389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Организация живого уголка в ДОУ</vt:lpstr>
      <vt:lpstr>Содержание</vt:lpstr>
      <vt:lpstr>      Экология в системе дошкольного воспитания имеет большое значение, как начальная ступень системы непрерывного и всеобщего экологического образования. В этот период формируются первоосновы экологического мышления, сознания, экологической культуры.       Экологическая грамотность, бережное  и любовное отношение к природе </vt:lpstr>
      <vt:lpstr>Уголок природы - это место постоянного общения ребенка с микромиром живой природы, что способствует разнообразию жизни ребёнка, обогащению знаниями. Постоянное взаимодействие с обитателями уголка помогает развивать наблюдательность, познавательное отношение к природе. На примере обитателей «уголка» можно проводить такие тематические занятия по изучению живой природы как «способы передвижения животных», «среда обитания», «приспособленность животных к различным средам обитания», «покровительственная окраска» и много, много других.                Уголок живой природы помогает воспитывать у детей ценностные ориентации, гуманное отношение ко всему живому, ответственность за благополучие живых существ. Дети познают эстетические свойства растений и животных, учатся создавать красивое своим трудом не зависимо от сезона             </vt:lpstr>
      <vt:lpstr>Слайд 5</vt:lpstr>
      <vt:lpstr>Цель: формирование у воспитанников навыков ухода, наблюдения за живыми обитателями уголка живой природы и повышение экологической грамотности.</vt:lpstr>
      <vt:lpstr>Основная функция живого уголка в ДОУ – это помощь в решении задач касаемых ознакомлению детей с природой, воспитание любви к  ней.  Так как обитателей уголка природы дети видят ежедневно, это  облегчает работу педагога: под его руководством ребята систематически наблюдают и  ухаживают за живыми существами. В процессе ухода за ними,  дети получают представление о многообразии растительного и  животного мира  на земле, о том, как растут и развиваются растения и животные. Какие условия для них нужно создавать. Педагог обучает детей проводить сравнительный анализ – сравнивая животных, находить сходства и различия между ними, общее и различное у растений – помогает замечать интересные особенности внешнего вида, поведения. При рассматривании растений обращает внимание детей на красоту цветов и листьев, на то, как находящиеся в группе растения и хорошо содержащийся аквариум украшают групповую комнату. Поэтому уголок живой природы оказывает воспитательное значение на детей. Они становятся любознательными, добрыми, чуткими по отношению к окружающим. Он способствует формированию лучших черт характера у детей – трудолюбие, уважение к труду взрослых охраняющих и умножающих природные богатства. Так же трудно оценить образовательное значение уголка природы – дети учатся наблюдать, логически мыслить. Уголок живой природы  способствует развитию математических способностей -  «Посчитаем рыбок?», «Сколько лап у черепашки?». Труд в уголке природы способствует развитию мелкой моторики (рыхление земли, пересадка растений и т.д.). В процессе систематического ухода за растениями и животными, у детей появляется интерес к природе. Все это помогает воспитать гармонически развитую личность.</vt:lpstr>
      <vt:lpstr>Требования к отбору обитателей уголка природы:</vt:lpstr>
      <vt:lpstr>1. Расширить знания детей о разнообразии животного растительного мира родного края, о вреде, который наносит природе человек, правила поведения в лесу, на реке, в поле, о существовании Красной книги. 2. Учить детей  практическим действиям по охране природы. 3.Развивать  умственные способности детей, которые проявляются в умении экспериментировать, анализировать, делать выводы. 4.Познакомить и научить детей использовать в повседневной жизни подвижные и дидактические игры о природе. 5. Повышение экологической культуры у родителей.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2017-03-22T17:42:55Z</dcterms:created>
  <dcterms:modified xsi:type="dcterms:W3CDTF">2022-02-15T04:56:23Z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