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Личностно-ориентированный подход в воспитании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0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869">
            <a:off x="276549" y="1774418"/>
            <a:ext cx="5132939" cy="28817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0490" y="1063730"/>
            <a:ext cx="5717241" cy="50742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Основными предпосылками личностно-ориентированного воспитания являются освоение </a:t>
            </a:r>
            <a:r>
              <a:rPr lang="ru-RU" sz="2400" b="1" dirty="0" smtClean="0"/>
              <a:t>ребёнком </a:t>
            </a:r>
            <a:r>
              <a:rPr lang="ru-RU" sz="2400" b="1" dirty="0"/>
              <a:t>человеческих ценностей и норм, а также овладение коммуникативными, интеллектуальными способностями. Именно поэтому личностное развитие предполагает </a:t>
            </a:r>
            <a:r>
              <a:rPr lang="ru-RU" sz="2400" b="1" dirty="0" smtClean="0"/>
              <a:t>многие </a:t>
            </a:r>
            <a:r>
              <a:rPr lang="ru-RU" sz="2400" b="1" dirty="0"/>
              <a:t>компоненты как развивающего, так и личностного воспитания. При этом в качестве </a:t>
            </a:r>
            <a:r>
              <a:rPr lang="ru-RU" sz="2400" b="1" dirty="0" smtClean="0"/>
              <a:t>объекта </a:t>
            </a:r>
            <a:r>
              <a:rPr lang="ru-RU" sz="2400" b="1" dirty="0"/>
              <a:t>всего процесса воспитания выступает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367699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3" y="1307939"/>
            <a:ext cx="4525701" cy="3831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41985" y="416689"/>
            <a:ext cx="5935365" cy="4760617"/>
          </a:xfrm>
        </p:spPr>
        <p:txBody>
          <a:bodyPr/>
          <a:lstStyle/>
          <a:p>
            <a:pPr algn="just"/>
            <a:r>
              <a:rPr lang="ru-RU" b="1" dirty="0"/>
              <a:t>Цель данного вида воспитания является сложной и включает в себя несколько аспектов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Первый из них - приобщение каждого ребёнка к общечеловеческим ценностям и развитие способности определить </a:t>
            </a:r>
            <a:r>
              <a:rPr lang="ru-RU" b="1" dirty="0" smtClean="0"/>
              <a:t>некую </a:t>
            </a:r>
            <a:r>
              <a:rPr lang="ru-RU" b="1" dirty="0"/>
              <a:t>свою жизненную позицию по отношению к ним. При этом под ценностями необходимо понимать целый </a:t>
            </a:r>
            <a:r>
              <a:rPr lang="ru-RU" b="1" dirty="0" smtClean="0"/>
              <a:t>комплекс</a:t>
            </a:r>
            <a:r>
              <a:rPr lang="ru-RU" b="1" dirty="0"/>
              <a:t>, состоящий из культурных, нравственных, патриотических, эстетических и других. При этом конкретный вид </a:t>
            </a:r>
            <a:r>
              <a:rPr lang="ru-RU" b="1" dirty="0" smtClean="0"/>
              <a:t>этих </a:t>
            </a:r>
            <a:r>
              <a:rPr lang="ru-RU" b="1" dirty="0"/>
              <a:t>ценностей может быть различным, и полностью зависит оттого, какому подвержены сами родители, и к каковым они приобщают своего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35887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451414"/>
            <a:ext cx="10303098" cy="25976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Вторым аспектом, входящим в цель личностного воспитания, является способность сохранять одновременно душевное </a:t>
            </a:r>
            <a:r>
              <a:rPr lang="ru-RU" b="1" dirty="0" smtClean="0"/>
              <a:t>равновесие</a:t>
            </a:r>
            <a:r>
              <a:rPr lang="ru-RU" b="1" dirty="0"/>
              <a:t>, не мешая при этом саморазвитию. Говоря иными словами, при личностном подходе к воспитанию необходимо соблюдать устойчивость между душевным равновесием и взрывным творчеством. Данное сочетание позволяет человеку справляться со многими испытаниями, которые устраивает современная жизнь: стрессы, </a:t>
            </a:r>
            <a:r>
              <a:rPr lang="ru-RU" b="1" dirty="0" smtClean="0"/>
              <a:t>эмоциональные </a:t>
            </a:r>
            <a:r>
              <a:rPr lang="ru-RU" b="1" dirty="0"/>
              <a:t>кризисы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939970"/>
            <a:ext cx="6607188" cy="3013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963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1" y="1312805"/>
            <a:ext cx="6160393" cy="4164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8828" y="685800"/>
            <a:ext cx="5808371" cy="541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Третий аспект довольно сложный. Он представляет собой некое соединение осмысленной </a:t>
            </a:r>
            <a:r>
              <a:rPr lang="ru-RU" dirty="0" smtClean="0"/>
              <a:t>принадлежности </a:t>
            </a:r>
            <a:r>
              <a:rPr lang="ru-RU" dirty="0"/>
              <a:t>к обществу в сочетании со способностью отстаивать свою позицию в нем в любых ситуациях. Осмысленная принадлежность предполагает наличие способности строить различного рода </a:t>
            </a:r>
            <a:r>
              <a:rPr lang="ru-RU" dirty="0" smtClean="0"/>
              <a:t>отношения </a:t>
            </a:r>
            <a:r>
              <a:rPr lang="ru-RU" dirty="0"/>
              <a:t>с другими членами общества, а также осуществлять квалифицированную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28360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9" y="1828800"/>
            <a:ext cx="4749858" cy="32293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69306" y="1571223"/>
            <a:ext cx="4430008" cy="337116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Таким образом, данный процесс воспитания способствует формированию личности, которая умеет самостоятельно </a:t>
            </a:r>
            <a:r>
              <a:rPr lang="ru-RU" sz="2000" b="1" dirty="0" smtClean="0"/>
              <a:t>отстаивать </a:t>
            </a:r>
            <a:r>
              <a:rPr lang="ru-RU" sz="2000" b="1" dirty="0"/>
              <a:t>свою независимость и защищать себя от различного давления, которое довольно часто оказывают </a:t>
            </a:r>
            <a:r>
              <a:rPr lang="ru-RU" sz="2000" b="1" dirty="0" smtClean="0"/>
              <a:t>социальные </a:t>
            </a:r>
            <a:r>
              <a:rPr lang="ru-RU" sz="2000" b="1" dirty="0"/>
              <a:t>структуры и институты.</a:t>
            </a:r>
          </a:p>
        </p:txBody>
      </p:sp>
    </p:spTree>
    <p:extLst>
      <p:ext uri="{BB962C8B-B14F-4D97-AF65-F5344CB8AC3E}">
        <p14:creationId xmlns:p14="http://schemas.microsoft.com/office/powerpoint/2010/main" val="217563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025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1" y="655719"/>
            <a:ext cx="3817021" cy="50893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914400"/>
            <a:ext cx="6021388" cy="4572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b="1" dirty="0"/>
              <a:t>У нашего детского сада наряду со многими другими дошкольными учреждениями одним из направлений является </a:t>
            </a:r>
            <a:r>
              <a:rPr lang="ru-RU" b="1" dirty="0" smtClean="0"/>
              <a:t>личностно </a:t>
            </a:r>
            <a:r>
              <a:rPr lang="ru-RU" b="1" dirty="0"/>
              <a:t>- ориентированный подход в воспитании дошкольников. </a:t>
            </a:r>
          </a:p>
          <a:p>
            <a:r>
              <a:rPr lang="ru-RU" b="1" dirty="0"/>
              <a:t>Личностно-ориентированный подход в воспитании детей предполагает обучение самостоятельности </a:t>
            </a:r>
            <a:r>
              <a:rPr lang="ru-RU" b="1" dirty="0" smtClean="0"/>
              <a:t>ответственности </a:t>
            </a:r>
            <a:r>
              <a:rPr lang="ru-RU" b="1" dirty="0"/>
              <a:t>и способствует формированию творческой личности. В концепции дошкольного </a:t>
            </a:r>
            <a:r>
              <a:rPr lang="ru-RU" b="1" dirty="0" smtClean="0"/>
              <a:t>образования говорится </a:t>
            </a:r>
            <a:r>
              <a:rPr lang="ru-RU" b="1" dirty="0"/>
              <a:t>о необходимости осуществлять индивидуальный подход в воспитании и образовании каждого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9781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24" y="353392"/>
            <a:ext cx="4477463" cy="3922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428" y="451238"/>
            <a:ext cx="4998635" cy="3824548"/>
          </a:xfrm>
        </p:spPr>
        <p:txBody>
          <a:bodyPr>
            <a:normAutofit/>
          </a:bodyPr>
          <a:lstStyle/>
          <a:p>
            <a:r>
              <a:rPr lang="ru-RU" sz="1800" b="1" dirty="0"/>
              <a:t>Для этого необходимо изучать индивидуальные особенности детей включать их в ситуацию выбора самостоятельного </a:t>
            </a:r>
            <a:r>
              <a:rPr lang="ru-RU" sz="1800" b="1" dirty="0" smtClean="0"/>
              <a:t>принятия </a:t>
            </a:r>
            <a:r>
              <a:rPr lang="ru-RU" sz="1800" b="1" dirty="0"/>
              <a:t>решения. Постоянно включать каждого воспитанника в посильную и все усложняющуюся для него </a:t>
            </a:r>
            <a:r>
              <a:rPr lang="ru-RU" sz="1800" b="1" dirty="0" smtClean="0"/>
              <a:t>деятельность</a:t>
            </a:r>
            <a:r>
              <a:rPr lang="ru-RU" sz="1800" b="1" dirty="0"/>
              <a:t>. Максимально опираться на </a:t>
            </a:r>
            <a:r>
              <a:rPr lang="ru-RU" sz="1800" b="1" dirty="0" smtClean="0"/>
              <a:t>собственную </a:t>
            </a:r>
            <a:r>
              <a:rPr lang="ru-RU" sz="1800" b="1" dirty="0"/>
              <a:t>активность личности. Создавать в группе условия для развития творческого потенциала детей.</a:t>
            </a:r>
          </a:p>
        </p:txBody>
      </p:sp>
    </p:spTree>
    <p:extLst>
      <p:ext uri="{BB962C8B-B14F-4D97-AF65-F5344CB8AC3E}">
        <p14:creationId xmlns:p14="http://schemas.microsoft.com/office/powerpoint/2010/main" val="103292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3" y="334851"/>
            <a:ext cx="5190186" cy="6323525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Дошкольное детство - очень короткий отрезок в жизни человека, который имеет непреходящее значение. В этот </a:t>
            </a:r>
            <a:r>
              <a:rPr lang="ru-RU" b="1" dirty="0" smtClean="0"/>
              <a:t> </a:t>
            </a:r>
            <a:r>
              <a:rPr lang="ru-RU" b="1" dirty="0"/>
              <a:t>период развитие идет как никогда бурно и стремительно. Из совершенно беспомощного, ничего не умеющего существа, ребенок превращается в относительно самостоятельную, активную личность. Именно в дошкольном </a:t>
            </a:r>
            <a:r>
              <a:rPr lang="ru-RU" b="1" dirty="0" smtClean="0"/>
              <a:t> </a:t>
            </a:r>
            <a:r>
              <a:rPr lang="ru-RU" b="1" dirty="0"/>
              <a:t>возрасте формируются основные качества личности, ключевые социальные навыки - </a:t>
            </a:r>
            <a:r>
              <a:rPr lang="ru-RU" b="1" dirty="0" err="1"/>
              <a:t>поликультурность</a:t>
            </a:r>
            <a:r>
              <a:rPr lang="ru-RU" b="1" dirty="0"/>
              <a:t>, уважение к </a:t>
            </a:r>
            <a:r>
              <a:rPr lang="ru-RU" b="1" dirty="0" smtClean="0"/>
              <a:t>другим </a:t>
            </a:r>
            <a:r>
              <a:rPr lang="ru-RU" b="1" dirty="0"/>
              <a:t>людям, приверженность демократическим ценностям, здоровому и безопасному образу жизни. Введение ФГТ </a:t>
            </a:r>
            <a:r>
              <a:rPr lang="ru-RU" b="1" dirty="0" smtClean="0"/>
              <a:t>и </a:t>
            </a:r>
            <a:r>
              <a:rPr lang="ru-RU" b="1" dirty="0"/>
              <a:t>принятие ФГОС предполагает обращение к личностно - ориентированной педагогике, отход от жестоко </a:t>
            </a:r>
            <a:r>
              <a:rPr lang="ru-RU" b="1" dirty="0" smtClean="0"/>
              <a:t>регламентированных </a:t>
            </a:r>
            <a:r>
              <a:rPr lang="ru-RU" b="1" dirty="0"/>
              <a:t>форм воспитания и обучения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62" y="569889"/>
            <a:ext cx="4349433" cy="4926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394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157467"/>
            <a:ext cx="4896906" cy="43173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1676" y="669701"/>
            <a:ext cx="5559760" cy="5177307"/>
          </a:xfrm>
        </p:spPr>
        <p:txBody>
          <a:bodyPr>
            <a:normAutofit/>
          </a:bodyPr>
          <a:lstStyle/>
          <a:p>
            <a:r>
              <a:rPr lang="ru-RU" b="1" dirty="0" err="1"/>
              <a:t>Гуманизация</a:t>
            </a:r>
            <a:r>
              <a:rPr lang="ru-RU" b="1" dirty="0"/>
              <a:t> современного образования связана прежде всего: с изменением отношения к воспитанию, в центре которого находится ребенок; предполагает построение личностно - ориентированный модели воспитания; изменение </a:t>
            </a:r>
            <a:r>
              <a:rPr lang="ru-RU" b="1" dirty="0" smtClean="0"/>
              <a:t>формы </a:t>
            </a:r>
            <a:r>
              <a:rPr lang="ru-RU" b="1" dirty="0"/>
              <a:t>общения воспитателя с детьми в процессе традиционных видов детской деятельности и в повседневной жизни. </a:t>
            </a:r>
          </a:p>
          <a:p>
            <a:r>
              <a:rPr lang="ru-RU" b="1" dirty="0"/>
              <a:t>В большей </a:t>
            </a:r>
            <a:r>
              <a:rPr lang="ru-RU" b="1" dirty="0" smtClean="0"/>
              <a:t>степени нужно </a:t>
            </a:r>
            <a:r>
              <a:rPr lang="ru-RU" b="1" dirty="0"/>
              <a:t>учитывать интересы, желания, способности ребенка, стремиться к сотрудничеству в </a:t>
            </a:r>
            <a:r>
              <a:rPr lang="ru-RU" b="1" dirty="0" smtClean="0"/>
              <a:t>познавательном</a:t>
            </a:r>
            <a:r>
              <a:rPr lang="ru-RU" b="1" dirty="0"/>
              <a:t>, продуктивном, трудовом, бытовом взаимодействии, к партнерству в играх.</a:t>
            </a:r>
          </a:p>
        </p:txBody>
      </p:sp>
    </p:spTree>
    <p:extLst>
      <p:ext uri="{BB962C8B-B14F-4D97-AF65-F5344CB8AC3E}">
        <p14:creationId xmlns:p14="http://schemas.microsoft.com/office/powerpoint/2010/main" val="164673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392" y="1970468"/>
            <a:ext cx="5085523" cy="40310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Если главной целью традиционного воспитания является формирование члена общества, </a:t>
            </a:r>
            <a:r>
              <a:rPr lang="ru-RU" b="1" dirty="0" smtClean="0">
                <a:solidFill>
                  <a:schemeClr val="tx1"/>
                </a:solidFill>
              </a:rPr>
              <a:t>то развивающие </a:t>
            </a:r>
            <a:r>
              <a:rPr lang="ru-RU" b="1" dirty="0">
                <a:solidFill>
                  <a:schemeClr val="tx1"/>
                </a:solidFill>
              </a:rPr>
              <a:t>воспитание </a:t>
            </a:r>
            <a:r>
              <a:rPr lang="ru-RU" b="1" dirty="0" smtClean="0">
                <a:solidFill>
                  <a:schemeClr val="tx1"/>
                </a:solidFill>
              </a:rPr>
              <a:t>способствует </a:t>
            </a:r>
            <a:r>
              <a:rPr lang="ru-RU" b="1" dirty="0">
                <a:solidFill>
                  <a:schemeClr val="tx1"/>
                </a:solidFill>
              </a:rPr>
              <a:t>выявлению и развитию отдельных способностей, </a:t>
            </a:r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личностное воспитание направлено, прежде всего, на </a:t>
            </a:r>
            <a:r>
              <a:rPr lang="ru-RU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</a:rPr>
              <a:t>самостоятельной личности.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19" y="1127514"/>
            <a:ext cx="4748010" cy="356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442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955479"/>
            <a:ext cx="6151294" cy="4613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48531" y="862885"/>
            <a:ext cx="5306094" cy="491972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Личностно- ориентированная педагогика создает такую образовательную среду, где реализуются индивидуальные  интересы и потребности реальных детей, эффективно накапливается детьми личный опыт. Образовательная среда ориентирована на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природообразность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. Личностный подход -это важнейший принцип психологической науки,  предусматривающий учет своеобразия индивидуальности личности в воспитании ребенка. Именно этот подход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определяет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положение ребенка в воспитательном процессе, означает признание его активным субъектом этого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процесса, а следовательно, означает становление субъект - субъектных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41026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7845" y="257577"/>
            <a:ext cx="5252949" cy="6104586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Индивидуальная работа - это деятельность педагога, осуществляемая с учетом особенностей развития каждого </a:t>
            </a:r>
            <a:r>
              <a:rPr lang="ru-RU" b="1" dirty="0" smtClean="0"/>
              <a:t> </a:t>
            </a:r>
            <a:r>
              <a:rPr lang="ru-RU" b="1" dirty="0"/>
              <a:t>ребенка. Дифференцированный подход в воспитании предполагает реализацию педагога воспитательных задач </a:t>
            </a:r>
            <a:r>
              <a:rPr lang="ru-RU" b="1" dirty="0" smtClean="0"/>
              <a:t>применительно </a:t>
            </a:r>
            <a:r>
              <a:rPr lang="ru-RU" b="1" dirty="0"/>
              <a:t>к возрасту, полу, уровню воспитанности детей. Дифференциация направлена на изучение качеств личности, ее интересов, склонностей. При дифференцированном подходе дети группируются на основе сходства в </a:t>
            </a:r>
            <a:r>
              <a:rPr lang="ru-RU" b="1" dirty="0" smtClean="0"/>
              <a:t>интеллекте</a:t>
            </a:r>
            <a:r>
              <a:rPr lang="ru-RU" b="1" dirty="0"/>
              <a:t>, поведении, отношениях, уровню </a:t>
            </a:r>
            <a:r>
              <a:rPr lang="ru-RU" b="1" dirty="0" err="1"/>
              <a:t>сформированности</a:t>
            </a:r>
            <a:r>
              <a:rPr lang="ru-RU" b="1" dirty="0"/>
              <a:t> ведущих качеств. Эффективность данной работы </a:t>
            </a:r>
            <a:r>
              <a:rPr lang="ru-RU" b="1" dirty="0" smtClean="0"/>
              <a:t>зависит </a:t>
            </a:r>
            <a:r>
              <a:rPr lang="ru-RU" b="1" dirty="0"/>
              <a:t>от педагогического профессионализма и мастерства воспитателя, его умения изучать личность и помнить при </a:t>
            </a:r>
            <a:r>
              <a:rPr lang="ru-RU" b="1" dirty="0" smtClean="0"/>
              <a:t> этом</a:t>
            </a:r>
            <a:r>
              <a:rPr lang="ru-RU" b="1" dirty="0"/>
              <a:t>, что она всегда индивидуальна, с неповторимым сочетанием физических и </a:t>
            </a:r>
            <a:r>
              <a:rPr lang="ru-RU" b="1" dirty="0" smtClean="0"/>
              <a:t>психологических </a:t>
            </a:r>
            <a:r>
              <a:rPr lang="ru-RU" b="1" dirty="0"/>
              <a:t>особенностей, присущих только конкретному человеку и отличающих его от других людей.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1" y="453980"/>
            <a:ext cx="4819650" cy="4835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412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9671">
            <a:off x="305027" y="1676921"/>
            <a:ext cx="5344839" cy="329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60961" y="154546"/>
            <a:ext cx="6055027" cy="63879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Личностно - ориентированное воспитание - это взаимодействие,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обеспечивающее развитие и саморазвитие личности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ребенка исходя из выявления его индивидуальных особенностей как субъекта познания и предметной деятельности. В  рамках личностно - ориентированного обучение выделяют три самостоятельных направления: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Гуманно - личностные технологии отвергают принуждение, «исповедуют» идеи всестороннего уважения и любви 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ребенку, оптимистическую веру в его творческие силы (Ш.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Амонашвили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-Технология сотрудничества реализует демократизм, равенство, партнерства в субъективных отношениях педагога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ребенка. Педагог и воспитанник совместно вырабатывают цели, содержание занятия, дает оценки, находясь в состоянии сотрудничества, сотворчества.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- Технология свободного воспитания акцентирует свое внимание на предоставлении ребенку свободы выбора и самостоятельности. Осуществляя выбор, ребенок наилучшим способом реализует позицию субъекта, идя к результату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внутреннего побуждения, а не от внешнего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96855957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912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Личностно-ориентированный подход в воспитании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Личностно-ориентированный подход в воспитании дошкольников</dc:title>
  <dc:creator>Наташа</dc:creator>
  <cp:lastModifiedBy>User</cp:lastModifiedBy>
  <cp:revision>13</cp:revision>
  <dcterms:created xsi:type="dcterms:W3CDTF">2015-03-05T14:49:04Z</dcterms:created>
  <dcterms:modified xsi:type="dcterms:W3CDTF">2022-01-17T06:13:09Z</dcterms:modified>
</cp:coreProperties>
</file>