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73" r:id="rId6"/>
    <p:sldId id="263" r:id="rId7"/>
    <p:sldId id="264" r:id="rId8"/>
    <p:sldId id="265" r:id="rId9"/>
    <p:sldId id="269" r:id="rId10"/>
    <p:sldId id="270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CC04D-8553-4A34-B13A-7A7802C68F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05FDD-4AE4-45C9-AB95-1F624CF1E2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05FDD-4AE4-45C9-AB95-1F624CF1E26A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8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32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96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02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1854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96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18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98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36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01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7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0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38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77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3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15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9ED5-0E4A-4029-8B09-165777B0DE8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232FCD-27CF-4436-B6C3-7FDFB439C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7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«Утро радостных встреч»</a:t>
            </a:r>
            <a:br>
              <a:rPr lang="ru-RU" dirty="0" smtClean="0"/>
            </a:br>
            <a:r>
              <a:rPr lang="ru-RU" dirty="0" smtClean="0"/>
              <a:t>автор: </a:t>
            </a:r>
            <a:r>
              <a:rPr lang="ru-RU" dirty="0" smtClean="0"/>
              <a:t>Л. Свирская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5213444"/>
            <a:ext cx="9885529" cy="141936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Дорофеева Анна Петровна.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921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центров (выбор деятельности, ….)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8929" y="6223379"/>
            <a:ext cx="538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«вагончиков»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нна\Desktop\отчет\фото\IMG20230209193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09" y="2015732"/>
            <a:ext cx="4509292" cy="3881437"/>
          </a:xfrm>
          <a:prstGeom prst="rect">
            <a:avLst/>
          </a:prstGeom>
          <a:noFill/>
        </p:spPr>
      </p:pic>
      <p:pic>
        <p:nvPicPr>
          <p:cNvPr id="5123" name="Picture 3" descr="C:\Users\Анна\Desktop\отчет\фото\IMG20230209193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5857" y="2227862"/>
            <a:ext cx="4172622" cy="3792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70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43" y="407405"/>
            <a:ext cx="8596668" cy="934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Ритуал завершения </a:t>
            </a:r>
            <a:r>
              <a:rPr lang="ru-RU" dirty="0" smtClean="0"/>
              <a:t>круга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Анна\Desktop\отчет\фото\IMG202302151634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77" y="2028565"/>
            <a:ext cx="4183062" cy="3149600"/>
          </a:xfrm>
          <a:prstGeom prst="rect">
            <a:avLst/>
          </a:prstGeom>
          <a:noFill/>
        </p:spPr>
      </p:pic>
      <p:pic>
        <p:nvPicPr>
          <p:cNvPr id="6147" name="Picture 3" descr="C:\Users\Анна\Desktop\отчет\фото\IMG202302151512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2523" y="1901229"/>
            <a:ext cx="4184650" cy="3440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856" y="3090250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Всем спасибо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74461"/>
            <a:ext cx="8596668" cy="3966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новой педагогической технологии на основе методических разработок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Лидии Свирской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«Утро радостных встреч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применение её в работе с детьми.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531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ГРУППОВОЙ   СБОР </a:t>
            </a:r>
            <a:br>
              <a:rPr lang="ru-RU" altLang="ru-RU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ВРЕМЯ  И  МЕСТО  ФОРМИРОВАНИЯ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КЛЮЧЕВЫХ   КОМПЕТЕНТНОСТЕЙ   ДОШКОЛЬНОГО    ДЕТСТВА.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664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группового сбора: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ребенку показать себя с разных сторон: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 и формировать коммуникативные способности;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культуры общения друг с другом и взрослыми;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к инициативной, активной самостоятельной деятельности.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6344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ГРУППОВОГО СБОРА: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Позывные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круга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дня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центров игровой активности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 завершения круга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0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Позывные: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игрушка,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 и др.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нна\Desktop\0444bd4cefd306948ceb1d144a7c3102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070" y="1348966"/>
            <a:ext cx="6716162" cy="5037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91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271078" cy="102358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круга: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363" y="789542"/>
            <a:ext cx="9618449" cy="203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Клубок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дома и др.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нна\Desktop\отчет\фото\IMG2023020919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707" y="2276193"/>
            <a:ext cx="3793402" cy="3578617"/>
          </a:xfrm>
          <a:prstGeom prst="rect">
            <a:avLst/>
          </a:prstGeom>
          <a:noFill/>
        </p:spPr>
      </p:pic>
      <p:pic>
        <p:nvPicPr>
          <p:cNvPr id="3075" name="Picture 3" descr="C:\Users\Анна\Desktop\отчет\фото\IMG20230209190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850" y="2833735"/>
            <a:ext cx="5333128" cy="3241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11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713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деятельность (игра, тренинги, пение, слушание и др.)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304" y="6097877"/>
            <a:ext cx="3316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свое настроение»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6208" y="6267246"/>
            <a:ext cx="5007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«Маленькие ножки бегут по дорожке»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нна\Desktop\отчет\фото\IMG20230209190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28" y="1956019"/>
            <a:ext cx="4945386" cy="4174437"/>
          </a:xfrm>
          <a:prstGeom prst="rect">
            <a:avLst/>
          </a:prstGeom>
          <a:noFill/>
        </p:spPr>
      </p:pic>
      <p:pic>
        <p:nvPicPr>
          <p:cNvPr id="4099" name="Picture 3" descr="C:\Users\Анна\Desktop\отчет\фото\IMG20230209190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7608" y="2156005"/>
            <a:ext cx="5060693" cy="3958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49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новостями</a:t>
            </a:r>
            <a:endParaRPr lang="ru-RU" dirty="0"/>
          </a:p>
        </p:txBody>
      </p:sp>
      <p:pic>
        <p:nvPicPr>
          <p:cNvPr id="1029" name="Picture 5" descr="C:\Users\Анна\Desktop\отчет\фото\IMG_20230215_164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96" y="1332157"/>
            <a:ext cx="5488821" cy="3881437"/>
          </a:xfrm>
          <a:prstGeom prst="rect">
            <a:avLst/>
          </a:prstGeom>
          <a:noFill/>
        </p:spPr>
      </p:pic>
      <p:pic>
        <p:nvPicPr>
          <p:cNvPr id="1030" name="Picture 6" descr="C:\Users\Анна\Desktop\отчет\фото\IMG20230206091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433" y="1394234"/>
            <a:ext cx="5294487" cy="3874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18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8935</TotalTime>
  <Words>153</Words>
  <Application>Microsoft Office PowerPoint</Application>
  <PresentationFormat>Произвольный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Технология «Утро радостных встреч» автор: Л. Свирская</vt:lpstr>
      <vt:lpstr>  Цель:</vt:lpstr>
      <vt:lpstr>ГРУППОВОЙ   СБОР  </vt:lpstr>
      <vt:lpstr>Цели и задачи группового сбора:</vt:lpstr>
      <vt:lpstr>СТРУКТУРА  ГРУППОВОГО СБОРА:</vt:lpstr>
      <vt:lpstr>Позывные:</vt:lpstr>
      <vt:lpstr>Организация круга: </vt:lpstr>
      <vt:lpstr>Групповая деятельность (игра, тренинги, пение, слушание и др.)</vt:lpstr>
      <vt:lpstr>Обмен новостями</vt:lpstr>
      <vt:lpstr>Презентация центров (выбор деятельности, ….)</vt:lpstr>
      <vt:lpstr>Ритуал завершения круга </vt:lpstr>
      <vt:lpstr>Всем спасибо за внимание.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«Утро радостных встреч» автор: Л. Свирская</dc:title>
  <dc:creator>Админ</dc:creator>
  <cp:lastModifiedBy>Анна</cp:lastModifiedBy>
  <cp:revision>51</cp:revision>
  <dcterms:created xsi:type="dcterms:W3CDTF">2017-04-12T05:16:20Z</dcterms:created>
  <dcterms:modified xsi:type="dcterms:W3CDTF">2023-02-15T09:51:01Z</dcterms:modified>
</cp:coreProperties>
</file>