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>
      <p:cViewPr varScale="1">
        <p:scale>
          <a:sx n="92" d="100"/>
          <a:sy n="92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7E5181-5C56-441B-B670-59EFF7E910DC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B208B5-864B-4544-80C8-692A0AD9DE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Консультация: </a:t>
            </a:r>
            <a:br>
              <a:rPr lang="ru-RU" dirty="0" smtClean="0"/>
            </a:b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Использование разнообразных форм и методов в работе с детьми по формированию здорового образа жизни 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3924" y="3861048"/>
            <a:ext cx="2480320" cy="14177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Зиннатова</a:t>
            </a:r>
            <a:r>
              <a:rPr lang="ru-RU" dirty="0" smtClean="0"/>
              <a:t> А.В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8030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Динамические паузы- способствуют расслаблению отдельных групп мышц и это прекрасная возможность для ребенка сделать переход между занятиями, снять эмоциональное напряжение и утомление.</a:t>
            </a:r>
            <a:endParaRPr lang="ru-RU" sz="2000" dirty="0"/>
          </a:p>
        </p:txBody>
      </p:sp>
      <p:pic>
        <p:nvPicPr>
          <p:cNvPr id="7170" name="Picture 2" descr="C:\Users\79\Desktop\презе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2764" cy="30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\Desktop\презентация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6193"/>
            <a:ext cx="4365100" cy="32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Точечный массаж- учит детей сознательно заботиться о своем здоровье, является профилактической простудных заболеваний, повышает жизненный тонус у детей, прививает чувство ответственности за свое здоровье, уверенность в том, что они сами могут помочь себе улучшить свое самочувствие. </a:t>
            </a:r>
            <a:endParaRPr lang="ru-RU" sz="1800" dirty="0"/>
          </a:p>
        </p:txBody>
      </p:sp>
      <p:pic>
        <p:nvPicPr>
          <p:cNvPr id="8194" name="Picture 2" descr="C:\Users\79\Desktop\презентаци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32209" cy="31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79\Desktop\презентация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7" y="3215879"/>
            <a:ext cx="3684127" cy="26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79\Desktop\презентаци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/>
          </a:bodyPr>
          <a:lstStyle/>
          <a:p>
            <a:r>
              <a:rPr lang="ru-RU" dirty="0"/>
              <a:t>В настоящее время и воспитатели, и родители обеспокоены проблемой здоровья детей. Очень важным является формирование у ребёнка правильного отношения к своему здоровью, навыков здорового образа жизни. Мы знаем, что в дошкольный период идет становление важнейших качеств человеческой личности, в частности, закладываются основные навыки по формированию здорового образа жизни. Надо помочь детям: осознанно относиться к здоровью и жизни; усвоить знания о здоровье и приобрести умения оберегать, поддерживать и сохранять его.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2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5644149" cy="41764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нашем дошкольном учреждении выполняются следующие принципы рационального здорового питания детей: регулярность, полноценность, разнообразие, путём соблюдения режима питания, норм потребления продуктов питания и индивидуального подхода к детям во время приёма пищи. Ежедневно </a:t>
            </a:r>
            <a:r>
              <a:rPr lang="ru-RU" dirty="0" smtClean="0"/>
              <a:t> включается </a:t>
            </a:r>
            <a:r>
              <a:rPr lang="ru-RU" dirty="0"/>
              <a:t>в меню фрукты, соки, напитки из шиповника, травяной чай, молоко.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Здоровый образ жизни немыслим без рационального разнообразного питания. Питание, как известно, является одним из факторов, обеспечивающих нормальное развитие ребёнка и достаточно высокий уровень сопротивляемости его организма к заболеваниям.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68" y="2636912"/>
            <a:ext cx="2337724" cy="31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Закаливание- </a:t>
            </a:r>
            <a:r>
              <a:rPr lang="ru-RU" sz="3600" dirty="0" smtClean="0"/>
              <a:t>это один из лучших способов сохранения здоровье.  </a:t>
            </a:r>
            <a:endParaRPr lang="ru-RU" dirty="0"/>
          </a:p>
        </p:txBody>
      </p:sp>
      <p:pic>
        <p:nvPicPr>
          <p:cNvPr id="1026" name="Picture 2" descr="C:\Users\79\Desktop\презентация\T366JJEx4qgBJ7sVM8xiJ6opm0jzdLsFlEKnW9kBkpyDCu04olVLYOhOHRrw_R1N6MgeYfzWOeSPJhI-WDK_X0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194664"/>
            <a:ext cx="3744417" cy="27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\Desktop\презентация\VQFHRnP64bxa7qIPJc4czHxXjHspik9ctWYQqi3wszGUi5m2pYjqxZFDp4RxO-qwaJC2o905IGqO-boa95HaTh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11681"/>
            <a:ext cx="4270782" cy="32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Закаливающее процедуры после </a:t>
            </a:r>
            <a:r>
              <a:rPr lang="ru-RU" sz="1800" dirty="0" smtClean="0"/>
              <a:t>сна- взбадривающее гимнастика и разнообразные комплексы упражнений, которые помогают детям плавно перейти от состояния покоя к </a:t>
            </a:r>
            <a:r>
              <a:rPr lang="ru-RU" sz="1800" dirty="0" err="1" smtClean="0"/>
              <a:t>бодрстванию</a:t>
            </a:r>
            <a:endParaRPr lang="ru-RU" sz="2000" dirty="0"/>
          </a:p>
        </p:txBody>
      </p:sp>
      <p:pic>
        <p:nvPicPr>
          <p:cNvPr id="2050" name="Picture 2" descr="C:\Users\79\Desktop\презентация\oxccgpU-Y8KNpufKv6ZbwnDY_GHAg1UyaQWhsK-8uDaVsKtu2bsDqP9mqtE85fIvm2B8djsC8rmlZ5JZfEtC8o8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22977" cy="4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Физкультурные занятия- представляют собой многообразные двигательные действия направленные на развитие и совершенствование двигательных умений и навыков. Упражнения с предметами для развития мелкой моторики рук.</a:t>
            </a:r>
            <a:endParaRPr lang="ru-RU" sz="1800" dirty="0"/>
          </a:p>
        </p:txBody>
      </p:sp>
      <p:pic>
        <p:nvPicPr>
          <p:cNvPr id="3074" name="Picture 2" descr="C:\Users\79\Desktop\презентация\udo3WtQNu8tA4TVi-C9lCaWMxQ56SglfA8IBwOxhcuVuN9af6IDoGJp_J84higk-Gb_Tko6YP7krjLqeBAHZF5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681759" cy="26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9\Desktop\презентация\k1n1ZYSkMBiOodzar22XYWCgAopXTgbQ_rlvjg6A28mJXcGEK3GkLsba4cWlWEn99CzBd6ERzyeXk7P7KVs6F4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563644" cy="45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\Desktop\презентация\HXin87IB0kFWZoDe5pd_L7F7HNNdudkJHh75ZcRDCPrxf-a-3WTOvYJ251seeAGYBPaho_stKNtgpGiyphhxlYx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89811"/>
            <a:ext cx="2501326" cy="36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двигательной деятельности </a:t>
            </a:r>
            <a:endParaRPr lang="ru-RU" dirty="0"/>
          </a:p>
        </p:txBody>
      </p:sp>
      <p:pic>
        <p:nvPicPr>
          <p:cNvPr id="4098" name="Picture 2" descr="C:\Users\79\Desktop\презентация\ZbXnZKD4rf3PCFDgoXW-fMjj8y76ErdbBipjGCCL08wMS4yn-zbVIGRDBPp6aHHYuLzJkWxOx1WMdK_TBn_wE5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376264" cy="42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9\Desktop\презентация\rrJWpm1RrXTnth_wWaCDMS7hP7JXJCb1iwzJFPGO8QTE8cjGfxjb3AqFh0-MCdFYifhihmdj1KTyhr17dvu5d-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29" y="2492896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 </a:t>
            </a:r>
            <a:endParaRPr lang="ru-RU" dirty="0"/>
          </a:p>
        </p:txBody>
      </p:sp>
      <p:pic>
        <p:nvPicPr>
          <p:cNvPr id="5122" name="Picture 2" descr="C:\Users\79\Desktop\презентация\K8BkzRpN9sC7Fj_2L90z9jhZGg4ErVh1cib4IM4mGhMO-qEfnCrwc2P_uBFWejpGU57rUYpmQqvWoGacMm-kM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3832"/>
            <a:ext cx="3490987" cy="46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79\Desktop\презентация\_japGb6Uxu-rlhUbWMqqSgBLWqRlMredbfQwcCZYKGRDgAnsyWJjlA4kJVR8bPsWOuGBeXye5CeEyt2VJr5uDjB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5" y="1554907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Спортивные и подвижные игры</a:t>
            </a:r>
            <a:endParaRPr lang="ru-RU" dirty="0"/>
          </a:p>
        </p:txBody>
      </p:sp>
      <p:pic>
        <p:nvPicPr>
          <p:cNvPr id="6146" name="Picture 2" descr="C:\Users\79\Desktop\презентация\jNl-XWXpplCBd7nNfAD9ZB9WO6TG7-X1IX_03THZB32oDeMV91Gpri7cJ7IcSSrCqoEGq0fl0TBzEGoyF_tDaL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3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79\Desktop\презентация\HjIQCySKEDHfRO1EVvKZ_YNTmAOJeHymEBdZNnk2QOptMQG_hekkPNecZwkTVnKBC1imRqUSkZVZ-3GBggXs0P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006754" cy="30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5777</TotalTime>
  <Words>301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Candara</vt:lpstr>
      <vt:lpstr>Symbol</vt:lpstr>
      <vt:lpstr>Волна</vt:lpstr>
      <vt:lpstr>                                 Консультация:  Использование разнообразных форм и методов в работе с детьми по формированию здорового образа жизни </vt:lpstr>
      <vt:lpstr>Презентация PowerPoint</vt:lpstr>
      <vt:lpstr>Здоровый образ жизни немыслим без рационального разнообразного питания. Питание, как известно, является одним из факторов, обеспечивающих нормальное развитие ребёнка и достаточно высокий уровень сопротивляемости его организма к заболеваниям.</vt:lpstr>
      <vt:lpstr>Закаливание- это один из лучших способов сохранения здоровье.  </vt:lpstr>
      <vt:lpstr>Закаливающее процедуры после сна- взбадривающее гимнастика и разнообразные комплексы упражнений, которые помогают детям плавно перейти от состояния покоя к бодрстванию</vt:lpstr>
      <vt:lpstr>Физкультурные занятия- представляют собой многообразные двигательные действия направленные на развитие и совершенствование двигательных умений и навыков. Упражнения с предметами для развития мелкой моторики рук.</vt:lpstr>
      <vt:lpstr>Организация двигательной деятельности </vt:lpstr>
      <vt:lpstr>Утренняя гимнастика </vt:lpstr>
      <vt:lpstr>Спортивные и подвижные игры</vt:lpstr>
      <vt:lpstr>Динамические паузы- способствуют расслаблению отдельных групп мышц и это прекрасная возможность для ребенка сделать переход между занятиями, снять эмоциональное напряжение и утомление.</vt:lpstr>
      <vt:lpstr>Точечный массаж- учит детей сознательно заботиться о своем здоровье, является профилактической простудных заболеваний, повышает жизненный тонус у детей, прививает чувство ответственности за свое здоровье, уверенность в том, что они сами могут помочь себе улучшить свое самочувствие.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</dc:creator>
  <cp:lastModifiedBy>79</cp:lastModifiedBy>
  <cp:revision>16</cp:revision>
  <dcterms:created xsi:type="dcterms:W3CDTF">2022-05-11T14:45:27Z</dcterms:created>
  <dcterms:modified xsi:type="dcterms:W3CDTF">2022-05-15T15:56:40Z</dcterms:modified>
</cp:coreProperties>
</file>