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7" r:id="rId3"/>
    <p:sldId id="268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9" autoAdjust="0"/>
    <p:restoredTop sz="94660"/>
  </p:normalViewPr>
  <p:slideViewPr>
    <p:cSldViewPr>
      <p:cViewPr varScale="1">
        <p:scale>
          <a:sx n="92" d="100"/>
          <a:sy n="92" d="100"/>
        </p:scale>
        <p:origin x="118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E5181-5C56-441B-B670-59EFF7E910DC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208B5-864B-4544-80C8-692A0AD9DE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E5181-5C56-441B-B670-59EFF7E910DC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208B5-864B-4544-80C8-692A0AD9DE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E5181-5C56-441B-B670-59EFF7E910DC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208B5-864B-4544-80C8-692A0AD9DE34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E5181-5C56-441B-B670-59EFF7E910DC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208B5-864B-4544-80C8-692A0AD9DE3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E5181-5C56-441B-B670-59EFF7E910DC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208B5-864B-4544-80C8-692A0AD9DE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E5181-5C56-441B-B670-59EFF7E910DC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208B5-864B-4544-80C8-692A0AD9DE3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E5181-5C56-441B-B670-59EFF7E910DC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208B5-864B-4544-80C8-692A0AD9DE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E5181-5C56-441B-B670-59EFF7E910DC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208B5-864B-4544-80C8-692A0AD9DE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E5181-5C56-441B-B670-59EFF7E910DC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208B5-864B-4544-80C8-692A0AD9DE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E5181-5C56-441B-B670-59EFF7E910DC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208B5-864B-4544-80C8-692A0AD9DE34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E5181-5C56-441B-B670-59EFF7E910DC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208B5-864B-4544-80C8-692A0AD9DE3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07E5181-5C56-441B-B670-59EFF7E910DC}" type="datetimeFigureOut">
              <a:rPr lang="ru-RU" smtClean="0"/>
              <a:t>15.05.2022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8B208B5-864B-4544-80C8-692A0AD9DE3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Консультация: </a:t>
            </a:r>
            <a:br>
              <a:rPr lang="ru-RU" dirty="0" smtClean="0"/>
            </a:br>
            <a:r>
              <a:rPr lang="ru-RU" sz="40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Использование разнообразных форм и методов в работе с детьми по формированию здорового образа жизни </a:t>
            </a:r>
            <a:endParaRPr lang="ru-RU" sz="40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73924" y="3861048"/>
            <a:ext cx="2480320" cy="141771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err="1" smtClean="0"/>
              <a:t>Зиннатова</a:t>
            </a:r>
            <a:r>
              <a:rPr lang="ru-RU" dirty="0" smtClean="0"/>
              <a:t> А.В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380308"/>
            <a:ext cx="3707904" cy="278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30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Динамические паузы- способствуют расслаблению отдельных групп мышц и это прекрасная возможность для ребенка сделать переход между занятиями, снять эмоциональное напряжение и утомление.</a:t>
            </a:r>
            <a:endParaRPr lang="ru-RU" sz="2000" dirty="0"/>
          </a:p>
        </p:txBody>
      </p:sp>
      <p:pic>
        <p:nvPicPr>
          <p:cNvPr id="7170" name="Picture 2" descr="C:\Users\79\Desktop\презентация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4102764" cy="307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79\Desktop\презентация\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746193"/>
            <a:ext cx="4365100" cy="327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36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dirty="0" smtClean="0"/>
              <a:t>Точечный массаж- учит детей сознательно заботиться о своем здоровье, является профилактической простудных заболеваний, повышает жизненный тонус у детей, прививает чувство ответственности за свое здоровье, уверенность в том, что они сами могут помочь себе улучшить свое самочувствие. </a:t>
            </a:r>
            <a:endParaRPr lang="ru-RU" sz="1800" dirty="0"/>
          </a:p>
        </p:txBody>
      </p:sp>
      <p:pic>
        <p:nvPicPr>
          <p:cNvPr id="8194" name="Picture 2" descr="C:\Users\79\Desktop\презентация\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4232209" cy="3174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79\Desktop\презентация\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297" y="3215879"/>
            <a:ext cx="3684127" cy="265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81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79\Desktop\презентация\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7384"/>
            <a:ext cx="9144000" cy="683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50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052736"/>
            <a:ext cx="7408333" cy="5073427"/>
          </a:xfrm>
        </p:spPr>
        <p:txBody>
          <a:bodyPr>
            <a:normAutofit/>
          </a:bodyPr>
          <a:lstStyle/>
          <a:p>
            <a:r>
              <a:rPr lang="ru-RU" dirty="0"/>
              <a:t>В настоящее время и воспитатели, и родители обеспокоены проблемой здоровья детей. Очень важным является формирование у ребёнка правильного отношения к своему здоровью, навыков здорового образа жизни. Мы знаем, что в дошкольный период идет становление важнейших качеств человеческой личности, в частности, закладываются основные навыки по формированию здорового образа жизни. Надо помочь детям: осознанно относиться к здоровью и жизни; усвоить знания о здоровье и приобрести умения оберегать, поддерживать и сохранять его.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19256" cy="42637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228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204864"/>
            <a:ext cx="5644149" cy="417646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В нашем дошкольном учреждении выполняются следующие принципы рационального здорового питания детей: регулярность, полноценность, разнообразие, путём соблюдения режима питания, норм потребления продуктов питания и индивидуального подхода к детям во время приёма пищи. Ежедневно </a:t>
            </a:r>
            <a:r>
              <a:rPr lang="ru-RU" dirty="0" smtClean="0"/>
              <a:t> включается </a:t>
            </a:r>
            <a:r>
              <a:rPr lang="ru-RU" dirty="0"/>
              <a:t>в меню фрукты, соки, напитки из шиповника, травяной чай, молоко.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/>
              <a:t>Здоровый образ жизни немыслим без рационального разнообразного питания. Питание, как известно, является одним из факторов, обеспечивающих нормальное развитие ребёнка и достаточно высокий уровень сопротивляемости его организма к заболеваниям.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168" y="2636912"/>
            <a:ext cx="2337724" cy="311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97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Закаливание- </a:t>
            </a:r>
            <a:r>
              <a:rPr lang="ru-RU" sz="3600" dirty="0" smtClean="0"/>
              <a:t>это один из лучших способов сохранения здоровье.  </a:t>
            </a:r>
            <a:endParaRPr lang="ru-RU" dirty="0"/>
          </a:p>
        </p:txBody>
      </p:sp>
      <p:pic>
        <p:nvPicPr>
          <p:cNvPr id="1026" name="Picture 2" descr="C:\Users\79\Desktop\презентация\T366JJEx4qgBJ7sVM8xiJ6opm0jzdLsFlEKnW9kBkpyDCu04olVLYOhOHRrw_R1N6MgeYfzWOeSPJhI-WDK_X0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3194664"/>
            <a:ext cx="3744417" cy="2792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79\Desktop\презентация\VQFHRnP64bxa7qIPJc4czHxXjHspik9ctWYQqi3wszGUi5m2pYjqxZFDp4RxO-qwaJC2o905IGqO-boa95HaThL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611681"/>
            <a:ext cx="4270782" cy="3203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432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Закаливающее процедуры после </a:t>
            </a:r>
            <a:r>
              <a:rPr lang="ru-RU" sz="1800" dirty="0" smtClean="0"/>
              <a:t>сна- взбадривающее гимнастика и разнообразные комплексы упражнений, которые помогают детям плавно перейти от состояния покоя к </a:t>
            </a:r>
            <a:r>
              <a:rPr lang="ru-RU" sz="1800" dirty="0" err="1" smtClean="0"/>
              <a:t>бодрстванию</a:t>
            </a:r>
            <a:endParaRPr lang="ru-RU" sz="2000" dirty="0"/>
          </a:p>
        </p:txBody>
      </p:sp>
      <p:pic>
        <p:nvPicPr>
          <p:cNvPr id="2050" name="Picture 2" descr="C:\Users\79\Desktop\презентация\oxccgpU-Y8KNpufKv6ZbwnDY_GHAg1UyaQWhsK-8uDaVsKtu2bsDqP9mqtE85fIvm2B8djsC8rmlZ5JZfEtC8o8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00808"/>
            <a:ext cx="6022977" cy="4517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12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Физкультурные занятия- представляют собой многообразные двигательные действия направленные на развитие и совершенствование двигательных умений и навыков. Упражнения с предметами для развития мелкой моторики рук.</a:t>
            </a:r>
            <a:endParaRPr lang="ru-RU" sz="1800" dirty="0"/>
          </a:p>
        </p:txBody>
      </p:sp>
      <p:pic>
        <p:nvPicPr>
          <p:cNvPr id="3074" name="Picture 2" descr="C:\Users\79\Desktop\презентация\udo3WtQNu8tA4TVi-C9lCaWMxQ56SglfA8IBwOxhcuVuN9af6IDoGJp_J84higk-Gb_Tko6YP7krjLqeBAHZF5D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56992"/>
            <a:ext cx="4681759" cy="2633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79\Desktop\презентация\k1n1ZYSkMBiOodzar22XYWCgAopXTgbQ_rlvjg6A28mJXcGEK3GkLsba4cWlWEn99CzBd6ERzyeXk7P7KVs6F4D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628800"/>
            <a:ext cx="2563644" cy="4557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79\Desktop\презентация\HXin87IB0kFWZoDe5pd_L7F7HNNdudkJHh75ZcRDCPrxf-a-3WTOvYJ251seeAGYBPaho_stKNtgpGiyphhxlYx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689811"/>
            <a:ext cx="2501326" cy="3683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149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Организация двигательной деятельности </a:t>
            </a:r>
            <a:endParaRPr lang="ru-RU" dirty="0"/>
          </a:p>
        </p:txBody>
      </p:sp>
      <p:pic>
        <p:nvPicPr>
          <p:cNvPr id="4098" name="Picture 2" descr="C:\Users\79\Desktop\презентация\ZbXnZKD4rf3PCFDgoXW-fMjj8y76ErdbBipjGCCL08wMS4yn-zbVIGRDBPp6aHHYuLzJkWxOx1WMdK_TBn_wE5I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2816"/>
            <a:ext cx="2376264" cy="4230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79\Desktop\презентация\rrJWpm1RrXTnth_wWaCDMS7hP7JXJCb1iwzJFPGO8QTE8cjGfxjb3AqFh0-MCdFYifhihmdj1KTyhr17dvu5d-s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129" y="2492896"/>
            <a:ext cx="5715000" cy="320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710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Утренняя гимнастика </a:t>
            </a:r>
            <a:endParaRPr lang="ru-RU" dirty="0"/>
          </a:p>
        </p:txBody>
      </p:sp>
      <p:pic>
        <p:nvPicPr>
          <p:cNvPr id="5122" name="Picture 2" descr="C:\Users\79\Desktop\презентация\K8BkzRpN9sC7Fj_2L90z9jhZGg4ErVh1cib4IM4mGhMO-qEfnCrwc2P_uBFWejpGU57rUYpmQqvWoGacMm-kM7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3832"/>
            <a:ext cx="3490987" cy="4654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79\Desktop\презентация\_japGb6Uxu-rlhUbWMqqSgBLWqRlMredbfQwcCZYKGRDgAnsyWJjlA4kJVR8bPsWOuGBeXye5CeEyt2VJr5uDjB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735" y="1554907"/>
            <a:ext cx="3384376" cy="451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68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Спортивные и подвижные игры</a:t>
            </a:r>
            <a:endParaRPr lang="ru-RU" dirty="0"/>
          </a:p>
        </p:txBody>
      </p:sp>
      <p:pic>
        <p:nvPicPr>
          <p:cNvPr id="6146" name="Picture 2" descr="C:\Users\79\Desktop\презентация\jNl-XWXpplCBd7nNfAD9ZB9WO6TG7-X1IX_03THZB32oDeMV91Gpri7cJ7IcSSrCqoEGq0fl0TBzEGoyF_tDaLb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556793"/>
            <a:ext cx="4248472" cy="318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79\Desktop\презентация\HjIQCySKEDHfRO1EVvKZ_YNTmAOJeHymEBdZNnk2QOptMQG_hekkPNecZwkTVnKBC1imRqUSkZVZ-3GBggXs0P_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140968"/>
            <a:ext cx="4006754" cy="300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323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5777</TotalTime>
  <Words>301</Words>
  <Application>Microsoft Office PowerPoint</Application>
  <PresentationFormat>Экран (4:3)</PresentationFormat>
  <Paragraphs>14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Candara</vt:lpstr>
      <vt:lpstr>Symbol</vt:lpstr>
      <vt:lpstr>Волна</vt:lpstr>
      <vt:lpstr>                                 Консультация:  Использование разнообразных форм и методов в работе с детьми по формированию здорового образа жизни </vt:lpstr>
      <vt:lpstr>Презентация PowerPoint</vt:lpstr>
      <vt:lpstr>Здоровый образ жизни немыслим без рационального разнообразного питания. Питание, как известно, является одним из факторов, обеспечивающих нормальное развитие ребёнка и достаточно высокий уровень сопротивляемости его организма к заболеваниям.</vt:lpstr>
      <vt:lpstr>Закаливание- это один из лучших способов сохранения здоровье.  </vt:lpstr>
      <vt:lpstr>Закаливающее процедуры после сна- взбадривающее гимнастика и разнообразные комплексы упражнений, которые помогают детям плавно перейти от состояния покоя к бодрстванию</vt:lpstr>
      <vt:lpstr>Физкультурные занятия- представляют собой многообразные двигательные действия направленные на развитие и совершенствование двигательных умений и навыков. Упражнения с предметами для развития мелкой моторики рук.</vt:lpstr>
      <vt:lpstr>Организация двигательной деятельности </vt:lpstr>
      <vt:lpstr>Утренняя гимнастика </vt:lpstr>
      <vt:lpstr>Спортивные и подвижные игры</vt:lpstr>
      <vt:lpstr>Динамические паузы- способствуют расслаблению отдельных групп мышц и это прекрасная возможность для ребенка сделать переход между занятиями, снять эмоциональное напряжение и утомление.</vt:lpstr>
      <vt:lpstr>Точечный массаж- учит детей сознательно заботиться о своем здоровье, является профилактической простудных заболеваний, повышает жизненный тонус у детей, прививает чувство ответственности за свое здоровье, уверенность в том, что они сами могут помочь себе улучшить свое самочувствие.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79</dc:creator>
  <cp:lastModifiedBy>79</cp:lastModifiedBy>
  <cp:revision>16</cp:revision>
  <dcterms:created xsi:type="dcterms:W3CDTF">2022-05-11T14:45:27Z</dcterms:created>
  <dcterms:modified xsi:type="dcterms:W3CDTF">2022-05-15T15:56:40Z</dcterms:modified>
</cp:coreProperties>
</file>