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3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4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69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067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2275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78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7835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763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8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093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53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03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14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94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3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3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154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F8445-E915-4222-91CD-D00C9BFAFE1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3086A3-7361-49FC-8000-99FCB911C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6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0153" y="295646"/>
            <a:ext cx="7937326" cy="2387600"/>
          </a:xfrm>
        </p:spPr>
        <p:txBody>
          <a:bodyPr>
            <a:noAutofit/>
          </a:bodyPr>
          <a:lstStyle/>
          <a:p>
            <a:pPr algn="ctr"/>
            <a:r>
              <a:rPr lang="ru-RU" sz="4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подвижные игры как средство </a:t>
            </a:r>
            <a:r>
              <a:rPr lang="ru-RU" sz="4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дошкольников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955" y="3093930"/>
            <a:ext cx="5536505" cy="35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16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3934" y="0"/>
            <a:ext cx="10201405" cy="662009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спортивные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3670" y="331004"/>
            <a:ext cx="11273425" cy="4133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«Третий лишний»</a:t>
            </a:r>
            <a:endParaRPr lang="ru-RU" sz="4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Цель: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умение бегать, не мешая друг другу;</a:t>
            </a:r>
            <a:endParaRPr lang="ru-RU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Игровое правило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Играющие становятся парами по кругу лицом к центру так, что один из пары находится впереди, а другой — сзади него. Расстояние между парами — 1—2 м. Двое водящих занимают место за кругом: один убегает, другой его ловит. Спасаясь от погони, убегающий может встать впереди любой пары. Тогда стоящий сзади оказывается «третьим лишним» и должен убегать от второго водящего. Если догоняющий коснется убегающего, то они меняются ролями. Никто не должен мешать игроку убегать от преследователя.</a:t>
            </a:r>
            <a:endParaRPr lang="ru-RU" sz="16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Игровое действие:</a:t>
            </a: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водящему догнать «третьего лишнего», «третьему лишнему» успеть убежать от водящего и найти место, чтобы не быть пойманным.</a:t>
            </a:r>
            <a:endParaRPr lang="ru-RU" sz="16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324" y="3638808"/>
            <a:ext cx="4659682" cy="31520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26" y="3638808"/>
            <a:ext cx="5411244" cy="321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70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которые дают возможность померяться силой и ловкостью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786" y="91407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«Цепи кованные»</a:t>
            </a:r>
            <a:endParaRPr lang="ru-RU" sz="21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</a:t>
            </a:r>
            <a:r>
              <a:rPr lang="ru-RU" sz="21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развивать у детей умение работать в команде, действовать по сигналу ведущего, формировать быстроту и ловкость.</a:t>
            </a:r>
          </a:p>
          <a:p>
            <a:pPr marL="0" indent="0" algn="just">
              <a:buNone/>
            </a:pP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</a:t>
            </a:r>
            <a:r>
              <a:rPr lang="ru-RU" sz="21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большое свободное помещение или уличная площадка.</a:t>
            </a:r>
          </a:p>
          <a:p>
            <a:pPr marL="0" indent="0" algn="just">
              <a:buNone/>
            </a:pP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игроков:</a:t>
            </a:r>
            <a:r>
              <a:rPr lang="ru-RU" sz="21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от 16 и более.</a:t>
            </a:r>
          </a:p>
          <a:p>
            <a:pPr marL="0" indent="0" algn="just">
              <a:buNone/>
            </a:pPr>
            <a:r>
              <a:rPr lang="ru-RU" sz="21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Реквизит:</a:t>
            </a:r>
            <a:r>
              <a:rPr lang="ru-RU" sz="21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отсутствует.</a:t>
            </a:r>
          </a:p>
          <a:p>
            <a:pPr marL="0" indent="0">
              <a:buNone/>
            </a:pPr>
            <a:r>
              <a:rPr lang="ru-RU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 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делит игроков на 2 команды и, 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взявшись за руки, команды становятся друг против друга на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расстоянии 15-20 метров.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команда детей кричит: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Цепи, цепи, разбейте нас!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Кем из нас? – отвечает другая.</a:t>
            </a:r>
          </a:p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Стёпой! – отвечает первая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899" y="2882007"/>
            <a:ext cx="5235879" cy="370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227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4190" y="589450"/>
            <a:ext cx="10515600" cy="487189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Блиц-опрос по теме «Русские народные игры»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Какие атрибуты используются в русских народных играх? </a:t>
            </a:r>
            <a:b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- Главная роль в народной игре?</a:t>
            </a:r>
            <a:b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- Что определяет весь ход игры, регулирует действия и поведение детей? </a:t>
            </a:r>
            <a:b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- Для чего нужна считалка в игре? </a:t>
            </a:r>
            <a:b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- Где используются русские народные игры? </a:t>
            </a:r>
            <a:b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- Какие физические качества воспитываются в русских народных играх? </a:t>
            </a:r>
            <a:b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- Откуда берётся речевой материал для народных игр? </a:t>
            </a:r>
            <a:b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</a:br>
            <a:r>
              <a:rPr lang="ru-RU" sz="26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- Что является сигналом к действию в народной игре? </a:t>
            </a:r>
            <a:endParaRPr lang="ru-RU" sz="2600" b="0" i="0" dirty="0">
              <a:solidFill>
                <a:srgbClr val="181818"/>
              </a:solidFill>
              <a:effectLst/>
              <a:latin typeface="Open Sans"/>
            </a:endParaRPr>
          </a:p>
          <a:p>
            <a:pPr marL="0" indent="0">
              <a:buNone/>
            </a:pPr>
            <a:r>
              <a:rPr lang="ru-RU" sz="2600" b="1" i="0" dirty="0">
                <a:solidFill>
                  <a:srgbClr val="181818"/>
                </a:solidFill>
                <a:effectLst/>
                <a:latin typeface="Open Sans"/>
              </a:rPr>
              <a:t> </a:t>
            </a:r>
            <a:endParaRPr lang="ru-RU" sz="2600" b="0" i="0" dirty="0">
              <a:solidFill>
                <a:srgbClr val="181818"/>
              </a:solidFill>
              <a:effectLst/>
              <a:latin typeface="Open Sans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6318" y="4074611"/>
            <a:ext cx="2773472" cy="277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78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311" y="241432"/>
            <a:ext cx="8911687" cy="128089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9814" y="1522322"/>
            <a:ext cx="5876904" cy="499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7236" y="41018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«Народные подвижные игры способствуют не только эффективному физическому развитию и воспитанию дошкольников, но и выступает как средство духовного развития личности». </a:t>
            </a:r>
          </a:p>
          <a:p>
            <a:pPr marL="0" indent="0" algn="r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Ушинский К. Д</a:t>
            </a:r>
          </a:p>
          <a:p>
            <a:pPr algn="r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                                                                                                           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304" y="2781502"/>
            <a:ext cx="6348548" cy="396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66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5340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подвижные игры –основа начального этапа формирования гармонически развитой активной  личности которая сочетает в себе: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526082" y="2661009"/>
            <a:ext cx="7139836" cy="384549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Духовное богатство </a:t>
            </a:r>
          </a:p>
          <a:p>
            <a:pPr marL="285750" indent="-285750" algn="ctr">
              <a:buFontTx/>
              <a:buChar char="-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Моральную чистоту –</a:t>
            </a:r>
          </a:p>
          <a:p>
            <a:pPr marL="285750" indent="-285750" algn="ctr">
              <a:buFontTx/>
              <a:buChar char="-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Физическое совершенство </a:t>
            </a:r>
          </a:p>
          <a:p>
            <a:pPr marL="285750" indent="-285750" algn="ctr">
              <a:buFontTx/>
              <a:buChar char="-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Народные подвижные игры</a:t>
            </a:r>
          </a:p>
          <a:p>
            <a:pPr algn="ctr"/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– основа начального этапа формирования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95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8513" y="1205587"/>
            <a:ext cx="10515600" cy="5226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и оздоровление дошкольников, посредством русских народных подвижных игр.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воспитанников с русскими народными играми;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внимания, ловкости, сообразительности, умения ориентироваться в пространстве;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связь семьи и детского сада, внутрисемейные отношения</a:t>
            </a:r>
          </a:p>
        </p:txBody>
      </p:sp>
    </p:spTree>
    <p:extLst>
      <p:ext uri="{BB962C8B-B14F-4D97-AF65-F5344CB8AC3E}">
        <p14:creationId xmlns:p14="http://schemas.microsoft.com/office/powerpoint/2010/main" val="1818356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134" y="1140596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ЗАЗЫВАЛКИ: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Эй, народ, все сюда,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весёлая игра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Собираемся играть,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Тай, тай, налетай,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интересную игру!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обижаем!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934" y="1465545"/>
            <a:ext cx="5845479" cy="438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31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1139" y="0"/>
            <a:ext cx="10515600" cy="5777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СЧИТАЛКИ: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собрались поиграть,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кому же начинать?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Начинаешь ты!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Лиса по лесу ходила.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Лиса голосом вопила,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Лиса лычки драла,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Лиса лапотки плела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-Мужу двое, себе трое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детишкам по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лаптишкам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лаптишки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найдет,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водить пойдет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268" y="3591794"/>
            <a:ext cx="4722311" cy="30814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1287" t="21169"/>
          <a:stretch/>
        </p:blipFill>
        <p:spPr>
          <a:xfrm>
            <a:off x="8041710" y="309975"/>
            <a:ext cx="3572526" cy="28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9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976" y="322503"/>
            <a:ext cx="10515600" cy="58778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Русских народных подвижных игр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Условно, их можно поделить на четыре раздела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1.Игры, отражающие отношение человека к природе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"Гуси-лебеди", "Волк во рву", "Волк и овцы", "Зайцы в огороде" 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отражающие «быт русского народа"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"Дедушка-рожок", "Корзинки", Каравай и др.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спортивные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"Городки", "Кто дальше",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Ловишка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"Считалки", "Третий - лишний", "Чижик", "Чехарда«.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которые дают возможность померяться силой и ловкостью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"Тяни в круг", "Перетяни за черту", "Цепи кованы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1424731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087" y="0"/>
            <a:ext cx="10515600" cy="1325563"/>
          </a:xfrm>
        </p:spPr>
        <p:txBody>
          <a:bodyPr/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отражающие отношение человека к природе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377" y="779745"/>
            <a:ext cx="10331886" cy="57713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«Гуси-лебеди»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в беге в прямом направлении. Приучать детей действовать согласно правилам игры. Закрепить умение имитировать действия птиц.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числа играющих выбирается волк и пастух. Остальные дети - гуси. На одной стороне площадки проводится черта, за которой находятся гуси. Это их дом. Сбоку площадки очерчивается место – логово волка.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561" y="3479104"/>
            <a:ext cx="4384110" cy="32223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53" y="3479104"/>
            <a:ext cx="4910202" cy="322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62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134" y="0"/>
            <a:ext cx="10326666" cy="1440167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отражающие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«быт русского народа</a:t>
            </a:r>
            <a:r>
              <a:rPr lang="ru-RU" dirty="0"/>
              <a:t>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2667" y="101533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«Корзинки»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в беге друг за другом, развивать скорость, быстроту реакции, внимательность.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Выбираются двое ведущих. Один из них будет ловцом, другой — беглецом. Все оставшиеся участники делятся на пары и берутся за руки, создавая что-то наподобие корзинки. Игроки разбегаются в разные стороны, а ведущие разделяются, ловец пытается догнать беглеца. Беглец должен бегать между парами. Корзинки не должны поймать беглеца, а для этого он называет имена участников корзинки, к которой подбегает.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31" y="3429000"/>
            <a:ext cx="4519286" cy="3255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815" y="3294345"/>
            <a:ext cx="4704567" cy="339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9241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178</TotalTime>
  <Words>644</Words>
  <Application>Microsoft Office PowerPoint</Application>
  <PresentationFormat>Широкоэкранный</PresentationFormat>
  <Paragraphs>81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Русские народные подвижные игры как средство здоровьесбережения  дошкольников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Игры, отражающие отношение человека к природе</vt:lpstr>
      <vt:lpstr>Игры, отражающие  «быт русского народа" </vt:lpstr>
      <vt:lpstr>                       Игры спортивные</vt:lpstr>
      <vt:lpstr>Игры, которые дают возможность померяться силой и ловкостью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Неизвестный пользователь</cp:lastModifiedBy>
  <cp:revision>15</cp:revision>
  <dcterms:created xsi:type="dcterms:W3CDTF">2022-12-14T06:41:08Z</dcterms:created>
  <dcterms:modified xsi:type="dcterms:W3CDTF">2023-01-25T03:56:08Z</dcterms:modified>
</cp:coreProperties>
</file>