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5" r:id="rId6"/>
    <p:sldId id="271" r:id="rId7"/>
    <p:sldId id="272" r:id="rId8"/>
    <p:sldId id="276" r:id="rId9"/>
    <p:sldId id="277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134672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84 СНЕГУРОЧКА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«Оздоровительные упражнения и игры в развитии и воспитании малышей»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80526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Зиннатова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+mn-lt"/>
              </a:rPr>
              <a:t>физминутки</a:t>
            </a:r>
            <a:endParaRPr lang="ru-RU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Ветер дует нам в лицо,</a:t>
            </a:r>
            <a:br>
              <a:rPr lang="ru-RU" dirty="0" smtClean="0"/>
            </a:br>
            <a:r>
              <a:rPr lang="ru-RU" dirty="0" smtClean="0"/>
              <a:t>Закачалось деревцо.</a:t>
            </a:r>
            <a:br>
              <a:rPr lang="ru-RU" dirty="0" smtClean="0"/>
            </a:br>
            <a:r>
              <a:rPr lang="ru-RU" dirty="0" smtClean="0"/>
              <a:t>Ветер тише, тише, тише.</a:t>
            </a:r>
            <a:br>
              <a:rPr lang="ru-RU" dirty="0" smtClean="0"/>
            </a:br>
            <a:r>
              <a:rPr lang="ru-RU" dirty="0" smtClean="0"/>
              <a:t>Деревцо все выше, выше.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Вот как солнышко встает,</a:t>
            </a:r>
            <a:br>
              <a:rPr lang="ru-RU" dirty="0" smtClean="0"/>
            </a:br>
            <a:r>
              <a:rPr lang="ru-RU" dirty="0" smtClean="0"/>
              <a:t>Выше, выше,  выше.    </a:t>
            </a:r>
            <a:r>
              <a:rPr lang="ru-RU" i="1" dirty="0" smtClean="0">
                <a:solidFill>
                  <a:schemeClr val="accent1"/>
                </a:solidFill>
              </a:rPr>
              <a:t> (Поднять руки вверх. Потянуться)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ночи солнышко зайдет</a:t>
            </a:r>
            <a:br>
              <a:rPr lang="ru-RU" dirty="0" smtClean="0"/>
            </a:br>
            <a:r>
              <a:rPr lang="ru-RU" dirty="0" smtClean="0"/>
              <a:t>Ниже, ниже, ниже.  </a:t>
            </a:r>
            <a:r>
              <a:rPr lang="ru-RU" i="1" dirty="0" smtClean="0">
                <a:solidFill>
                  <a:schemeClr val="accent1"/>
                </a:solidFill>
              </a:rPr>
              <a:t>(Присесть на корточки. Руки опустить на пол)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004667" cy="300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764704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156176" cy="461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Здоровьесбережение</a:t>
            </a:r>
            <a:r>
              <a:rPr lang="ru-RU" sz="2800" dirty="0" smtClean="0"/>
              <a:t> и </a:t>
            </a:r>
            <a:r>
              <a:rPr lang="ru-RU" sz="2800" dirty="0" err="1" smtClean="0"/>
              <a:t>здоровьеукрепление</a:t>
            </a:r>
            <a:r>
              <a:rPr lang="ru-RU" sz="2800" dirty="0" smtClean="0"/>
              <a:t> – приоритетные задачи в дошкольном возрасте, что обусловлено интенсивным </a:t>
            </a:r>
            <a:r>
              <a:rPr lang="ru-RU" sz="2800" dirty="0" smtClean="0"/>
              <a:t>развитием</a:t>
            </a:r>
            <a:r>
              <a:rPr lang="ru-RU" sz="2800" dirty="0" smtClean="0"/>
              <a:t>, а также негативными тенденциями в здоровье современных детей: уменьшением их числа с нормальным физическим развитием, ростом функциональных отклонений и хронических заболеваний. В связи с этим оздоровительная работа в ДОУ должна опираться на современные подходы: комплексный, системный, </a:t>
            </a:r>
            <a:r>
              <a:rPr lang="ru-RU" sz="2800" dirty="0" smtClean="0"/>
              <a:t>индивидуальный </a:t>
            </a:r>
            <a:r>
              <a:rPr lang="ru-RU" sz="2800" dirty="0" smtClean="0"/>
              <a:t>и мониторинговый.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55989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выделяем общие задачи сохранения здоровья детей: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и самая главная задача – защита, сохранение и развитие здоровья ребенка;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определять свое состояние и ощущения;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активную жизненную позицию;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понимать необходимость и роль движений в физическом развитии;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укреплять и сохранять свое здоровье;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представления о том, что полезно и что вредно для организма.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ДОУ уделяется физкультурным занятиям, как одному из важнейших условий воспитания здорового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501415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Систематическая работа по физическому воспитанию в ДОУ включает в себя ежедневную утреннюю гимнастику, физкультурные занятия, занятия на свежем воздухе. Обучение детей на занятиях, построенных в игровой форме, с музыкальным сопровождением позволяет сделать их интересными, разнообразными, что способствует повышению детского интереса к физической культуре.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" y="1358384"/>
            <a:ext cx="3551183" cy="47349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836712"/>
            <a:ext cx="8461448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Применяем такие виды закаливания:</a:t>
            </a:r>
          </a:p>
          <a:p>
            <a:r>
              <a:rPr lang="ru-RU" sz="1800" dirty="0" smtClean="0"/>
              <a:t>- утренняя гимнастика в облегченной форме;</a:t>
            </a:r>
          </a:p>
          <a:p>
            <a:r>
              <a:rPr lang="ru-RU" sz="1800" dirty="0" smtClean="0"/>
              <a:t>- </a:t>
            </a:r>
            <a:r>
              <a:rPr lang="ru-RU" sz="1800" dirty="0" err="1" smtClean="0"/>
              <a:t>босохождение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Закаливающие процедуры проводятся в течение всего </a:t>
            </a:r>
            <a:r>
              <a:rPr lang="ru-RU" sz="1800" dirty="0" smtClean="0"/>
              <a:t>года.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Также у нас и такие формы физического оздоровления детей:</a:t>
            </a:r>
          </a:p>
          <a:p>
            <a:r>
              <a:rPr lang="ru-RU" sz="1800" dirty="0" smtClean="0"/>
              <a:t>- утренняя зарядка с элементами дыхательной гимнастики;</a:t>
            </a:r>
          </a:p>
          <a:p>
            <a:r>
              <a:rPr lang="ru-RU" sz="1800" dirty="0" smtClean="0"/>
              <a:t>- </a:t>
            </a:r>
            <a:r>
              <a:rPr lang="ru-RU" sz="1800" dirty="0" smtClean="0"/>
              <a:t>физкультурные занятия;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4396"/>
            <a:ext cx="3851920" cy="2888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64396"/>
            <a:ext cx="3810645" cy="28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+mn-lt"/>
              </a:rPr>
              <a:t>пальчиковая гимнастика</a:t>
            </a:r>
            <a:endParaRPr lang="ru-RU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16" y="206161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39616" cy="3029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+mn-lt"/>
              </a:rPr>
              <a:t>гимнастика после сна</a:t>
            </a:r>
            <a:endParaRPr lang="ru-RU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913293" cy="388439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402832" cy="33021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+mn-lt"/>
              </a:rPr>
              <a:t>самомассаж</a:t>
            </a:r>
            <a:r>
              <a:rPr lang="ru-RU" sz="4000" b="1" dirty="0" smtClean="0">
                <a:latin typeface="+mn-lt"/>
              </a:rPr>
              <a:t> стоп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282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Поток</vt:lpstr>
      <vt:lpstr>МБДОУ ДЕТСКИЙ САД 84 СНЕГУРОЧКА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гимнастика</vt:lpstr>
      <vt:lpstr>гимнастика после сна</vt:lpstr>
      <vt:lpstr>самомассаж стоп</vt:lpstr>
      <vt:lpstr>Презентация PowerPoint</vt:lpstr>
      <vt:lpstr>физминутки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СПДО д/с «Чебурашка» МБОУ СОШ п.Приузенский</dc:title>
  <cp:lastModifiedBy>79</cp:lastModifiedBy>
  <cp:revision>35</cp:revision>
  <dcterms:modified xsi:type="dcterms:W3CDTF">2023-01-18T15:16:29Z</dcterms:modified>
</cp:coreProperties>
</file>