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89" r:id="rId4"/>
    <p:sldId id="291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2" r:id="rId18"/>
    <p:sldId id="304" r:id="rId19"/>
    <p:sldId id="305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80AEF-35D8-4EF7-9F71-A5B2D220BCE8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F821C6-7983-4DF6-8D9D-913A6F1B386A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096265D3-2301-42AC-80D4-50CC3A45921E}" type="parTrans" cxnId="{BFF62A07-6F61-452A-A411-4EC69D3C558F}">
      <dgm:prSet/>
      <dgm:spPr/>
      <dgm:t>
        <a:bodyPr/>
        <a:lstStyle/>
        <a:p>
          <a:endParaRPr lang="ru-RU"/>
        </a:p>
      </dgm:t>
    </dgm:pt>
    <dgm:pt modelId="{11510EF0-6EDF-41B7-A924-8098218C0D8C}" type="sibTrans" cxnId="{BFF62A07-6F61-452A-A411-4EC69D3C558F}">
      <dgm:prSet/>
      <dgm:spPr/>
      <dgm:t>
        <a:bodyPr/>
        <a:lstStyle/>
        <a:p>
          <a:endParaRPr lang="ru-RU"/>
        </a:p>
      </dgm:t>
    </dgm:pt>
    <dgm:pt modelId="{46EA6E05-C8AC-41EB-8B54-FC30F7DF92B7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группа раннего возраста (третий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AB9E2225-44DC-41D2-B0F2-CEA0DB1457D5}" type="parTrans" cxnId="{2463A329-3B0E-4501-B088-F0AB3CBE5B13}">
      <dgm:prSet/>
      <dgm:spPr/>
      <dgm:t>
        <a:bodyPr/>
        <a:lstStyle/>
        <a:p>
          <a:endParaRPr lang="ru-RU"/>
        </a:p>
      </dgm:t>
    </dgm:pt>
    <dgm:pt modelId="{0C089EF8-483C-47E4-9A81-9FDAAE5B248F}" type="sibTrans" cxnId="{2463A329-3B0E-4501-B088-F0AB3CBE5B13}">
      <dgm:prSet/>
      <dgm:spPr/>
      <dgm:t>
        <a:bodyPr/>
        <a:lstStyle/>
        <a:p>
          <a:endParaRPr lang="ru-RU"/>
        </a:p>
      </dgm:t>
    </dgm:pt>
    <dgm:pt modelId="{AEE6F49E-3B2F-4301-A7DD-5E6C715F9D9D}">
      <dgm:prSet phldrT="[Текст]"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D996A8E2-D867-4763-AF90-D7E43D6937E1}" type="parTrans" cxnId="{122DE2B7-C18F-457D-B270-7DC9AC77295D}">
      <dgm:prSet/>
      <dgm:spPr/>
      <dgm:t>
        <a:bodyPr/>
        <a:lstStyle/>
        <a:p>
          <a:endParaRPr lang="ru-RU"/>
        </a:p>
      </dgm:t>
    </dgm:pt>
    <dgm:pt modelId="{24FC5D1A-41B5-4AD3-B2B5-030911BE562E}" type="sibTrans" cxnId="{122DE2B7-C18F-457D-B270-7DC9AC77295D}">
      <dgm:prSet/>
      <dgm:spPr/>
      <dgm:t>
        <a:bodyPr/>
        <a:lstStyle/>
        <a:p>
          <a:endParaRPr lang="ru-RU"/>
        </a:p>
      </dgm:t>
    </dgm:pt>
    <dgm:pt modelId="{52623070-CC89-411E-8481-FAB8F1142D46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младшая группа (четвёртый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E061D4A7-25E5-4373-870D-0B421809DD29}" type="parTrans" cxnId="{FA8B63E9-BB35-4FFC-98C0-216C20440882}">
      <dgm:prSet/>
      <dgm:spPr/>
      <dgm:t>
        <a:bodyPr/>
        <a:lstStyle/>
        <a:p>
          <a:endParaRPr lang="ru-RU"/>
        </a:p>
      </dgm:t>
    </dgm:pt>
    <dgm:pt modelId="{22DBDD20-8D0A-468C-AF3D-D0ED6F1A1730}" type="sibTrans" cxnId="{FA8B63E9-BB35-4FFC-98C0-216C20440882}">
      <dgm:prSet/>
      <dgm:spPr/>
      <dgm:t>
        <a:bodyPr/>
        <a:lstStyle/>
        <a:p>
          <a:endParaRPr lang="ru-RU"/>
        </a:p>
      </dgm:t>
    </dgm:pt>
    <dgm:pt modelId="{F2EE1B42-8539-470F-BE7F-3AADC0440D9D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3D644F84-5FB4-4F85-9D25-28856CA8DFA5}" type="parTrans" cxnId="{C44B499E-5302-41E1-B7FF-FA30EEDE8F31}">
      <dgm:prSet/>
      <dgm:spPr/>
      <dgm:t>
        <a:bodyPr/>
        <a:lstStyle/>
        <a:p>
          <a:endParaRPr lang="ru-RU"/>
        </a:p>
      </dgm:t>
    </dgm:pt>
    <dgm:pt modelId="{EDE4624C-EE16-43D0-A444-F4D2D48344C4}" type="sibTrans" cxnId="{C44B499E-5302-41E1-B7FF-FA30EEDE8F31}">
      <dgm:prSet/>
      <dgm:spPr/>
      <dgm:t>
        <a:bodyPr/>
        <a:lstStyle/>
        <a:p>
          <a:endParaRPr lang="ru-RU"/>
        </a:p>
      </dgm:t>
    </dgm:pt>
    <dgm:pt modelId="{38AEEAA7-A4E7-428F-90A2-5A87AC5B9B0B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средняя группа (пятый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BF34F55F-B47B-4659-AD5D-EF5EFD221BBC}" type="parTrans" cxnId="{F170CD48-61F6-411F-BA8F-B6764ADB06CC}">
      <dgm:prSet/>
      <dgm:spPr/>
      <dgm:t>
        <a:bodyPr/>
        <a:lstStyle/>
        <a:p>
          <a:endParaRPr lang="ru-RU"/>
        </a:p>
      </dgm:t>
    </dgm:pt>
    <dgm:pt modelId="{4704B602-1812-4FFE-A693-F9D1442DD153}" type="sibTrans" cxnId="{F170CD48-61F6-411F-BA8F-B6764ADB06CC}">
      <dgm:prSet/>
      <dgm:spPr/>
      <dgm:t>
        <a:bodyPr/>
        <a:lstStyle/>
        <a:p>
          <a:endParaRPr lang="ru-RU"/>
        </a:p>
      </dgm:t>
    </dgm:pt>
    <dgm:pt modelId="{42B2F31B-7101-48F8-BEE5-169E6F6A8D20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D1DABA2-09CA-4CAA-9CEC-20480D930514}" type="parTrans" cxnId="{B095EEFB-EB66-42B6-A465-B4D38FC57D9D}">
      <dgm:prSet/>
      <dgm:spPr/>
      <dgm:t>
        <a:bodyPr/>
        <a:lstStyle/>
        <a:p>
          <a:endParaRPr lang="ru-RU"/>
        </a:p>
      </dgm:t>
    </dgm:pt>
    <dgm:pt modelId="{203C8AB0-1A0B-4EC6-AEA5-1D63D4069368}" type="sibTrans" cxnId="{B095EEFB-EB66-42B6-A465-B4D38FC57D9D}">
      <dgm:prSet/>
      <dgm:spPr/>
      <dgm:t>
        <a:bodyPr/>
        <a:lstStyle/>
        <a:p>
          <a:endParaRPr lang="ru-RU"/>
        </a:p>
      </dgm:t>
    </dgm:pt>
    <dgm:pt modelId="{BE6C1C99-2046-4F11-803B-8A4740D7BC93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старшая группа (шестой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04F2768A-C308-40F9-BA66-2DD548DF28C1}" type="parTrans" cxnId="{C7ABCE55-5085-4D22-B8E8-351F78D2A3AA}">
      <dgm:prSet/>
      <dgm:spPr/>
      <dgm:t>
        <a:bodyPr/>
        <a:lstStyle/>
        <a:p>
          <a:endParaRPr lang="ru-RU"/>
        </a:p>
      </dgm:t>
    </dgm:pt>
    <dgm:pt modelId="{0F45D32A-41B2-44A4-8D1C-A0FB5A8748F8}" type="sibTrans" cxnId="{C7ABCE55-5085-4D22-B8E8-351F78D2A3AA}">
      <dgm:prSet/>
      <dgm:spPr/>
      <dgm:t>
        <a:bodyPr/>
        <a:lstStyle/>
        <a:p>
          <a:endParaRPr lang="ru-RU"/>
        </a:p>
      </dgm:t>
    </dgm:pt>
    <dgm:pt modelId="{BB8B669B-C589-46CB-8D94-CD920136023C}">
      <dgm:prSet/>
      <dgm:spPr>
        <a:solidFill>
          <a:schemeClr val="accent3">
            <a:alpha val="72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5EE0F10F-1733-4545-9177-281D40554F71}" type="parTrans" cxnId="{7FB99EBE-68EF-44A9-9748-9FA863ADCDE9}">
      <dgm:prSet/>
      <dgm:spPr/>
      <dgm:t>
        <a:bodyPr/>
        <a:lstStyle/>
        <a:p>
          <a:endParaRPr lang="ru-RU"/>
        </a:p>
      </dgm:t>
    </dgm:pt>
    <dgm:pt modelId="{370547A4-90F9-4479-910D-F54207B10C0A}" type="sibTrans" cxnId="{7FB99EBE-68EF-44A9-9748-9FA863ADCDE9}">
      <dgm:prSet/>
      <dgm:spPr/>
      <dgm:t>
        <a:bodyPr/>
        <a:lstStyle/>
        <a:p>
          <a:endParaRPr lang="ru-RU"/>
        </a:p>
      </dgm:t>
    </dgm:pt>
    <dgm:pt modelId="{94E312D1-F2DE-489D-A15E-8798A0B376EF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подготовительная к школе группа (седьмой год жизни). </a:t>
          </a:r>
          <a:endParaRPr lang="ru-RU" b="1" dirty="0">
            <a:solidFill>
              <a:srgbClr val="002060"/>
            </a:solidFill>
          </a:endParaRPr>
        </a:p>
      </dgm:t>
    </dgm:pt>
    <dgm:pt modelId="{6BE766FC-F9D9-4CB8-BD03-CD68E294A5D2}" type="parTrans" cxnId="{940B7B24-5E0F-46B5-9DF0-B0CC68A971D6}">
      <dgm:prSet/>
      <dgm:spPr/>
      <dgm:t>
        <a:bodyPr/>
        <a:lstStyle/>
        <a:p>
          <a:endParaRPr lang="ru-RU"/>
        </a:p>
      </dgm:t>
    </dgm:pt>
    <dgm:pt modelId="{AC6D4028-E1DE-410D-8331-AA4E20BBA176}" type="sibTrans" cxnId="{940B7B24-5E0F-46B5-9DF0-B0CC68A971D6}">
      <dgm:prSet/>
      <dgm:spPr/>
      <dgm:t>
        <a:bodyPr/>
        <a:lstStyle/>
        <a:p>
          <a:endParaRPr lang="ru-RU"/>
        </a:p>
      </dgm:t>
    </dgm:pt>
    <dgm:pt modelId="{45F53AEF-DB1D-4D53-A0FC-23D145A40EAF}" type="pres">
      <dgm:prSet presAssocID="{C8280AEF-35D8-4EF7-9F71-A5B2D220BC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4104F0-F9C9-42EA-A2E1-441A4536AFC5}" type="pres">
      <dgm:prSet presAssocID="{F6F821C6-7983-4DF6-8D9D-913A6F1B386A}" presName="composite" presStyleCnt="0"/>
      <dgm:spPr/>
    </dgm:pt>
    <dgm:pt modelId="{8FD56485-8308-489B-A2CF-2415E6E65C42}" type="pres">
      <dgm:prSet presAssocID="{F6F821C6-7983-4DF6-8D9D-913A6F1B386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E35CC-F501-4CAA-B4A9-BDE74E228F7F}" type="pres">
      <dgm:prSet presAssocID="{F6F821C6-7983-4DF6-8D9D-913A6F1B386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940D9-4839-4B93-ADFE-F914D4DD6257}" type="pres">
      <dgm:prSet presAssocID="{11510EF0-6EDF-41B7-A924-8098218C0D8C}" presName="sp" presStyleCnt="0"/>
      <dgm:spPr/>
    </dgm:pt>
    <dgm:pt modelId="{905100F3-88D8-4DA7-B278-DDADA65FE199}" type="pres">
      <dgm:prSet presAssocID="{AEE6F49E-3B2F-4301-A7DD-5E6C715F9D9D}" presName="composite" presStyleCnt="0"/>
      <dgm:spPr/>
    </dgm:pt>
    <dgm:pt modelId="{DA1C427B-4908-4FC1-9B11-E8D3D634E0D5}" type="pres">
      <dgm:prSet presAssocID="{AEE6F49E-3B2F-4301-A7DD-5E6C715F9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C0CD8-3CDB-46EB-9732-D1EFAAC03B86}" type="pres">
      <dgm:prSet presAssocID="{AEE6F49E-3B2F-4301-A7DD-5E6C715F9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664C1-5484-46FE-85C6-4177780811B2}" type="pres">
      <dgm:prSet presAssocID="{24FC5D1A-41B5-4AD3-B2B5-030911BE562E}" presName="sp" presStyleCnt="0"/>
      <dgm:spPr/>
    </dgm:pt>
    <dgm:pt modelId="{07B4094D-8FA5-4E84-86DD-FA03BC3F988E}" type="pres">
      <dgm:prSet presAssocID="{F2EE1B42-8539-470F-BE7F-3AADC0440D9D}" presName="composite" presStyleCnt="0"/>
      <dgm:spPr/>
    </dgm:pt>
    <dgm:pt modelId="{56F8934F-2A93-47BA-949B-90B3B61CCD13}" type="pres">
      <dgm:prSet presAssocID="{F2EE1B42-8539-470F-BE7F-3AADC0440D9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18014-1305-4D54-BE87-4BCCF29AF25E}" type="pres">
      <dgm:prSet presAssocID="{F2EE1B42-8539-470F-BE7F-3AADC0440D9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5A4D3-6900-4F32-915C-3FB61FE5F82B}" type="pres">
      <dgm:prSet presAssocID="{EDE4624C-EE16-43D0-A444-F4D2D48344C4}" presName="sp" presStyleCnt="0"/>
      <dgm:spPr/>
    </dgm:pt>
    <dgm:pt modelId="{1D027624-D6F3-464B-B443-A38D531C5E93}" type="pres">
      <dgm:prSet presAssocID="{42B2F31B-7101-48F8-BEE5-169E6F6A8D20}" presName="composite" presStyleCnt="0"/>
      <dgm:spPr/>
    </dgm:pt>
    <dgm:pt modelId="{548ABA9E-C365-4FA0-9C42-03177FE7A823}" type="pres">
      <dgm:prSet presAssocID="{42B2F31B-7101-48F8-BEE5-169E6F6A8D2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68A41-C962-494E-84E5-382149BA4FAD}" type="pres">
      <dgm:prSet presAssocID="{42B2F31B-7101-48F8-BEE5-169E6F6A8D2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5FBCA-38C0-4812-8391-FD1EA1BE94F5}" type="pres">
      <dgm:prSet presAssocID="{203C8AB0-1A0B-4EC6-AEA5-1D63D4069368}" presName="sp" presStyleCnt="0"/>
      <dgm:spPr/>
    </dgm:pt>
    <dgm:pt modelId="{63ED9DF5-BAF6-494E-8145-FD356854BF06}" type="pres">
      <dgm:prSet presAssocID="{BB8B669B-C589-46CB-8D94-CD920136023C}" presName="composite" presStyleCnt="0"/>
      <dgm:spPr/>
    </dgm:pt>
    <dgm:pt modelId="{BECDC651-6D75-4EE1-AE8F-570EBA258DA3}" type="pres">
      <dgm:prSet presAssocID="{BB8B669B-C589-46CB-8D94-CD920136023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9C445-262D-46AA-B743-CDDF4FDFFBD5}" type="pres">
      <dgm:prSet presAssocID="{BB8B669B-C589-46CB-8D94-CD920136023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116AB-CD69-41C1-961E-B2EF5129BC7D}" type="presOf" srcId="{42B2F31B-7101-48F8-BEE5-169E6F6A8D20}" destId="{548ABA9E-C365-4FA0-9C42-03177FE7A823}" srcOrd="0" destOrd="0" presId="urn:microsoft.com/office/officeart/2005/8/layout/chevron2"/>
    <dgm:cxn modelId="{B095EEFB-EB66-42B6-A465-B4D38FC57D9D}" srcId="{C8280AEF-35D8-4EF7-9F71-A5B2D220BCE8}" destId="{42B2F31B-7101-48F8-BEE5-169E6F6A8D20}" srcOrd="3" destOrd="0" parTransId="{AD1DABA2-09CA-4CAA-9CEC-20480D930514}" sibTransId="{203C8AB0-1A0B-4EC6-AEA5-1D63D4069368}"/>
    <dgm:cxn modelId="{2463A329-3B0E-4501-B088-F0AB3CBE5B13}" srcId="{F6F821C6-7983-4DF6-8D9D-913A6F1B386A}" destId="{46EA6E05-C8AC-41EB-8B54-FC30F7DF92B7}" srcOrd="0" destOrd="0" parTransId="{AB9E2225-44DC-41D2-B0F2-CEA0DB1457D5}" sibTransId="{0C089EF8-483C-47E4-9A81-9FDAAE5B248F}"/>
    <dgm:cxn modelId="{122DE2B7-C18F-457D-B270-7DC9AC77295D}" srcId="{C8280AEF-35D8-4EF7-9F71-A5B2D220BCE8}" destId="{AEE6F49E-3B2F-4301-A7DD-5E6C715F9D9D}" srcOrd="1" destOrd="0" parTransId="{D996A8E2-D867-4763-AF90-D7E43D6937E1}" sibTransId="{24FC5D1A-41B5-4AD3-B2B5-030911BE562E}"/>
    <dgm:cxn modelId="{132ABC48-4F31-4B98-AB62-37EAA8EB342E}" type="presOf" srcId="{94E312D1-F2DE-489D-A15E-8798A0B376EF}" destId="{1269C445-262D-46AA-B743-CDDF4FDFFBD5}" srcOrd="0" destOrd="0" presId="urn:microsoft.com/office/officeart/2005/8/layout/chevron2"/>
    <dgm:cxn modelId="{C44B499E-5302-41E1-B7FF-FA30EEDE8F31}" srcId="{C8280AEF-35D8-4EF7-9F71-A5B2D220BCE8}" destId="{F2EE1B42-8539-470F-BE7F-3AADC0440D9D}" srcOrd="2" destOrd="0" parTransId="{3D644F84-5FB4-4F85-9D25-28856CA8DFA5}" sibTransId="{EDE4624C-EE16-43D0-A444-F4D2D48344C4}"/>
    <dgm:cxn modelId="{B2108D71-176C-4EC1-B533-F01AD9EEF098}" type="presOf" srcId="{F2EE1B42-8539-470F-BE7F-3AADC0440D9D}" destId="{56F8934F-2A93-47BA-949B-90B3B61CCD13}" srcOrd="0" destOrd="0" presId="urn:microsoft.com/office/officeart/2005/8/layout/chevron2"/>
    <dgm:cxn modelId="{FA8B63E9-BB35-4FFC-98C0-216C20440882}" srcId="{AEE6F49E-3B2F-4301-A7DD-5E6C715F9D9D}" destId="{52623070-CC89-411E-8481-FAB8F1142D46}" srcOrd="0" destOrd="0" parTransId="{E061D4A7-25E5-4373-870D-0B421809DD29}" sibTransId="{22DBDD20-8D0A-468C-AF3D-D0ED6F1A1730}"/>
    <dgm:cxn modelId="{2E18DC95-C4EA-4869-A913-44B94205CC29}" type="presOf" srcId="{46EA6E05-C8AC-41EB-8B54-FC30F7DF92B7}" destId="{78BE35CC-F501-4CAA-B4A9-BDE74E228F7F}" srcOrd="0" destOrd="0" presId="urn:microsoft.com/office/officeart/2005/8/layout/chevron2"/>
    <dgm:cxn modelId="{F05FC7E1-D3A4-4426-8F2F-9F5F47C6AB54}" type="presOf" srcId="{C8280AEF-35D8-4EF7-9F71-A5B2D220BCE8}" destId="{45F53AEF-DB1D-4D53-A0FC-23D145A40EAF}" srcOrd="0" destOrd="0" presId="urn:microsoft.com/office/officeart/2005/8/layout/chevron2"/>
    <dgm:cxn modelId="{5480EC15-3048-4D2E-87D0-D9C092ACDB36}" type="presOf" srcId="{38AEEAA7-A4E7-428F-90A2-5A87AC5B9B0B}" destId="{05F18014-1305-4D54-BE87-4BCCF29AF25E}" srcOrd="0" destOrd="0" presId="urn:microsoft.com/office/officeart/2005/8/layout/chevron2"/>
    <dgm:cxn modelId="{F145BE78-7F37-40F7-A2B0-E064E6FBCC04}" type="presOf" srcId="{F6F821C6-7983-4DF6-8D9D-913A6F1B386A}" destId="{8FD56485-8308-489B-A2CF-2415E6E65C42}" srcOrd="0" destOrd="0" presId="urn:microsoft.com/office/officeart/2005/8/layout/chevron2"/>
    <dgm:cxn modelId="{FC6F0FF9-C1CF-4CD5-9C44-0F20B80727C9}" type="presOf" srcId="{52623070-CC89-411E-8481-FAB8F1142D46}" destId="{876C0CD8-3CDB-46EB-9732-D1EFAAC03B86}" srcOrd="0" destOrd="0" presId="urn:microsoft.com/office/officeart/2005/8/layout/chevron2"/>
    <dgm:cxn modelId="{7FB99EBE-68EF-44A9-9748-9FA863ADCDE9}" srcId="{C8280AEF-35D8-4EF7-9F71-A5B2D220BCE8}" destId="{BB8B669B-C589-46CB-8D94-CD920136023C}" srcOrd="4" destOrd="0" parTransId="{5EE0F10F-1733-4545-9177-281D40554F71}" sibTransId="{370547A4-90F9-4479-910D-F54207B10C0A}"/>
    <dgm:cxn modelId="{C7ABCE55-5085-4D22-B8E8-351F78D2A3AA}" srcId="{42B2F31B-7101-48F8-BEE5-169E6F6A8D20}" destId="{BE6C1C99-2046-4F11-803B-8A4740D7BC93}" srcOrd="0" destOrd="0" parTransId="{04F2768A-C308-40F9-BA66-2DD548DF28C1}" sibTransId="{0F45D32A-41B2-44A4-8D1C-A0FB5A8748F8}"/>
    <dgm:cxn modelId="{BFF62A07-6F61-452A-A411-4EC69D3C558F}" srcId="{C8280AEF-35D8-4EF7-9F71-A5B2D220BCE8}" destId="{F6F821C6-7983-4DF6-8D9D-913A6F1B386A}" srcOrd="0" destOrd="0" parTransId="{096265D3-2301-42AC-80D4-50CC3A45921E}" sibTransId="{11510EF0-6EDF-41B7-A924-8098218C0D8C}"/>
    <dgm:cxn modelId="{F170CD48-61F6-411F-BA8F-B6764ADB06CC}" srcId="{F2EE1B42-8539-470F-BE7F-3AADC0440D9D}" destId="{38AEEAA7-A4E7-428F-90A2-5A87AC5B9B0B}" srcOrd="0" destOrd="0" parTransId="{BF34F55F-B47B-4659-AD5D-EF5EFD221BBC}" sibTransId="{4704B602-1812-4FFE-A693-F9D1442DD153}"/>
    <dgm:cxn modelId="{769BC445-485D-4070-864B-DA0CA251BA22}" type="presOf" srcId="{BB8B669B-C589-46CB-8D94-CD920136023C}" destId="{BECDC651-6D75-4EE1-AE8F-570EBA258DA3}" srcOrd="0" destOrd="0" presId="urn:microsoft.com/office/officeart/2005/8/layout/chevron2"/>
    <dgm:cxn modelId="{53674561-40A8-4D40-B05E-7BC45C295125}" type="presOf" srcId="{AEE6F49E-3B2F-4301-A7DD-5E6C715F9D9D}" destId="{DA1C427B-4908-4FC1-9B11-E8D3D634E0D5}" srcOrd="0" destOrd="0" presId="urn:microsoft.com/office/officeart/2005/8/layout/chevron2"/>
    <dgm:cxn modelId="{113B1432-256E-4782-9A84-DA34B88934EF}" type="presOf" srcId="{BE6C1C99-2046-4F11-803B-8A4740D7BC93}" destId="{69368A41-C962-494E-84E5-382149BA4FAD}" srcOrd="0" destOrd="0" presId="urn:microsoft.com/office/officeart/2005/8/layout/chevron2"/>
    <dgm:cxn modelId="{940B7B24-5E0F-46B5-9DF0-B0CC68A971D6}" srcId="{BB8B669B-C589-46CB-8D94-CD920136023C}" destId="{94E312D1-F2DE-489D-A15E-8798A0B376EF}" srcOrd="0" destOrd="0" parTransId="{6BE766FC-F9D9-4CB8-BD03-CD68E294A5D2}" sibTransId="{AC6D4028-E1DE-410D-8331-AA4E20BBA176}"/>
    <dgm:cxn modelId="{41A1D2DB-72B8-4020-B0C8-A967656478CD}" type="presParOf" srcId="{45F53AEF-DB1D-4D53-A0FC-23D145A40EAF}" destId="{584104F0-F9C9-42EA-A2E1-441A4536AFC5}" srcOrd="0" destOrd="0" presId="urn:microsoft.com/office/officeart/2005/8/layout/chevron2"/>
    <dgm:cxn modelId="{A8DEF2A6-1A03-4007-82F6-C241C59CAA98}" type="presParOf" srcId="{584104F0-F9C9-42EA-A2E1-441A4536AFC5}" destId="{8FD56485-8308-489B-A2CF-2415E6E65C42}" srcOrd="0" destOrd="0" presId="urn:microsoft.com/office/officeart/2005/8/layout/chevron2"/>
    <dgm:cxn modelId="{10FB79CC-DD27-4D15-845F-505D006F627A}" type="presParOf" srcId="{584104F0-F9C9-42EA-A2E1-441A4536AFC5}" destId="{78BE35CC-F501-4CAA-B4A9-BDE74E228F7F}" srcOrd="1" destOrd="0" presId="urn:microsoft.com/office/officeart/2005/8/layout/chevron2"/>
    <dgm:cxn modelId="{133D574E-1780-4EF1-953E-3EBF32D9E166}" type="presParOf" srcId="{45F53AEF-DB1D-4D53-A0FC-23D145A40EAF}" destId="{24F940D9-4839-4B93-ADFE-F914D4DD6257}" srcOrd="1" destOrd="0" presId="urn:microsoft.com/office/officeart/2005/8/layout/chevron2"/>
    <dgm:cxn modelId="{E51431C1-9828-4287-AC62-65301AB60659}" type="presParOf" srcId="{45F53AEF-DB1D-4D53-A0FC-23D145A40EAF}" destId="{905100F3-88D8-4DA7-B278-DDADA65FE199}" srcOrd="2" destOrd="0" presId="urn:microsoft.com/office/officeart/2005/8/layout/chevron2"/>
    <dgm:cxn modelId="{1A5DBFE6-EEF7-487A-AD92-D067B01EB953}" type="presParOf" srcId="{905100F3-88D8-4DA7-B278-DDADA65FE199}" destId="{DA1C427B-4908-4FC1-9B11-E8D3D634E0D5}" srcOrd="0" destOrd="0" presId="urn:microsoft.com/office/officeart/2005/8/layout/chevron2"/>
    <dgm:cxn modelId="{5EEB73EA-4AE1-4416-AD8C-45D0DACE497C}" type="presParOf" srcId="{905100F3-88D8-4DA7-B278-DDADA65FE199}" destId="{876C0CD8-3CDB-46EB-9732-D1EFAAC03B86}" srcOrd="1" destOrd="0" presId="urn:microsoft.com/office/officeart/2005/8/layout/chevron2"/>
    <dgm:cxn modelId="{9FDF82D7-540B-45C7-ADCB-AB7B092BAC98}" type="presParOf" srcId="{45F53AEF-DB1D-4D53-A0FC-23D145A40EAF}" destId="{E5D664C1-5484-46FE-85C6-4177780811B2}" srcOrd="3" destOrd="0" presId="urn:microsoft.com/office/officeart/2005/8/layout/chevron2"/>
    <dgm:cxn modelId="{736D7A81-E441-4749-91B9-7E75C8CD0117}" type="presParOf" srcId="{45F53AEF-DB1D-4D53-A0FC-23D145A40EAF}" destId="{07B4094D-8FA5-4E84-86DD-FA03BC3F988E}" srcOrd="4" destOrd="0" presId="urn:microsoft.com/office/officeart/2005/8/layout/chevron2"/>
    <dgm:cxn modelId="{9586AF1C-761A-46D6-B588-488D1567D98E}" type="presParOf" srcId="{07B4094D-8FA5-4E84-86DD-FA03BC3F988E}" destId="{56F8934F-2A93-47BA-949B-90B3B61CCD13}" srcOrd="0" destOrd="0" presId="urn:microsoft.com/office/officeart/2005/8/layout/chevron2"/>
    <dgm:cxn modelId="{5AC80CF6-0723-44C7-87BD-01E3FB82E300}" type="presParOf" srcId="{07B4094D-8FA5-4E84-86DD-FA03BC3F988E}" destId="{05F18014-1305-4D54-BE87-4BCCF29AF25E}" srcOrd="1" destOrd="0" presId="urn:microsoft.com/office/officeart/2005/8/layout/chevron2"/>
    <dgm:cxn modelId="{32FB6C8B-A758-49A0-BCF0-E2E188CF1834}" type="presParOf" srcId="{45F53AEF-DB1D-4D53-A0FC-23D145A40EAF}" destId="{B415A4D3-6900-4F32-915C-3FB61FE5F82B}" srcOrd="5" destOrd="0" presId="urn:microsoft.com/office/officeart/2005/8/layout/chevron2"/>
    <dgm:cxn modelId="{2CFB0DFC-19B3-46E9-B6A3-1837F08BFA9B}" type="presParOf" srcId="{45F53AEF-DB1D-4D53-A0FC-23D145A40EAF}" destId="{1D027624-D6F3-464B-B443-A38D531C5E93}" srcOrd="6" destOrd="0" presId="urn:microsoft.com/office/officeart/2005/8/layout/chevron2"/>
    <dgm:cxn modelId="{ED17C517-DC0D-4E21-B233-00976A1E8471}" type="presParOf" srcId="{1D027624-D6F3-464B-B443-A38D531C5E93}" destId="{548ABA9E-C365-4FA0-9C42-03177FE7A823}" srcOrd="0" destOrd="0" presId="urn:microsoft.com/office/officeart/2005/8/layout/chevron2"/>
    <dgm:cxn modelId="{F0A5A570-E096-46E4-95B5-506F8D666ABD}" type="presParOf" srcId="{1D027624-D6F3-464B-B443-A38D531C5E93}" destId="{69368A41-C962-494E-84E5-382149BA4FAD}" srcOrd="1" destOrd="0" presId="urn:microsoft.com/office/officeart/2005/8/layout/chevron2"/>
    <dgm:cxn modelId="{DB906563-4CF3-46CE-95F4-35CC007C5499}" type="presParOf" srcId="{45F53AEF-DB1D-4D53-A0FC-23D145A40EAF}" destId="{40B5FBCA-38C0-4812-8391-FD1EA1BE94F5}" srcOrd="7" destOrd="0" presId="urn:microsoft.com/office/officeart/2005/8/layout/chevron2"/>
    <dgm:cxn modelId="{490EE8D0-F9E1-456D-B287-B80A3FFB2D07}" type="presParOf" srcId="{45F53AEF-DB1D-4D53-A0FC-23D145A40EAF}" destId="{63ED9DF5-BAF6-494E-8145-FD356854BF06}" srcOrd="8" destOrd="0" presId="urn:microsoft.com/office/officeart/2005/8/layout/chevron2"/>
    <dgm:cxn modelId="{B093EF1C-13CF-477C-9A0C-57F2055DB8E6}" type="presParOf" srcId="{63ED9DF5-BAF6-494E-8145-FD356854BF06}" destId="{BECDC651-6D75-4EE1-AE8F-570EBA258DA3}" srcOrd="0" destOrd="0" presId="urn:microsoft.com/office/officeart/2005/8/layout/chevron2"/>
    <dgm:cxn modelId="{54235829-6BE4-4759-9F11-B34EE81FD17C}" type="presParOf" srcId="{63ED9DF5-BAF6-494E-8145-FD356854BF06}" destId="{1269C445-262D-46AA-B743-CDDF4FDFFB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D3A88-9A59-4007-BCD8-726465E2DCFC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1D1A46-58B8-441C-8793-D4846D0B91E7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Программа включает три основных раздела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D4A60485-9FAE-42AE-86BA-7E55BC2AABAB}" type="parTrans" cxnId="{52A13D54-2602-46C4-A22F-E842CDCD7546}">
      <dgm:prSet/>
      <dgm:spPr/>
      <dgm:t>
        <a:bodyPr/>
        <a:lstStyle/>
        <a:p>
          <a:endParaRPr lang="ru-RU"/>
        </a:p>
      </dgm:t>
    </dgm:pt>
    <dgm:pt modelId="{416079C4-F641-4261-88DE-B8ABC1957B7F}" type="sibTrans" cxnId="{52A13D54-2602-46C4-A22F-E842CDCD7546}">
      <dgm:prSet/>
      <dgm:spPr/>
      <dgm:t>
        <a:bodyPr/>
        <a:lstStyle/>
        <a:p>
          <a:endParaRPr lang="ru-RU"/>
        </a:p>
      </dgm:t>
    </dgm:pt>
    <dgm:pt modelId="{046F6668-7B07-4BE3-8963-9671AC0B0098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600" b="1" dirty="0" smtClean="0">
              <a:solidFill>
                <a:schemeClr val="tx2">
                  <a:lumMod val="75000"/>
                </a:schemeClr>
              </a:solidFill>
            </a:rPr>
            <a:t>целевой</a:t>
          </a:r>
          <a:endParaRPr lang="ru-RU" sz="2600" b="1" dirty="0">
            <a:solidFill>
              <a:schemeClr val="tx2">
                <a:lumMod val="75000"/>
              </a:schemeClr>
            </a:solidFill>
          </a:endParaRPr>
        </a:p>
      </dgm:t>
    </dgm:pt>
    <dgm:pt modelId="{62C5036A-B4A5-4875-AA24-FF591115E79E}" type="parTrans" cxnId="{8DC0601F-38BD-4C21-A307-C81CB2262946}">
      <dgm:prSet/>
      <dgm:spPr/>
      <dgm:t>
        <a:bodyPr/>
        <a:lstStyle/>
        <a:p>
          <a:endParaRPr lang="ru-RU"/>
        </a:p>
      </dgm:t>
    </dgm:pt>
    <dgm:pt modelId="{B66DDEDB-230B-4335-B367-7B37E19EC030}" type="sibTrans" cxnId="{8DC0601F-38BD-4C21-A307-C81CB2262946}">
      <dgm:prSet/>
      <dgm:spPr/>
      <dgm:t>
        <a:bodyPr/>
        <a:lstStyle/>
        <a:p>
          <a:endParaRPr lang="ru-RU"/>
        </a:p>
      </dgm:t>
    </dgm:pt>
    <dgm:pt modelId="{444A052E-2911-4BEF-9916-8DE3889CE96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600" b="1" dirty="0" smtClean="0">
              <a:solidFill>
                <a:schemeClr val="tx2">
                  <a:lumMod val="75000"/>
                </a:schemeClr>
              </a:solidFill>
            </a:rPr>
            <a:t>содержательный</a:t>
          </a:r>
          <a:endParaRPr lang="ru-RU" sz="2600" b="1" dirty="0">
            <a:solidFill>
              <a:schemeClr val="tx2">
                <a:lumMod val="75000"/>
              </a:schemeClr>
            </a:solidFill>
          </a:endParaRPr>
        </a:p>
      </dgm:t>
    </dgm:pt>
    <dgm:pt modelId="{E2EB3233-74AD-4657-A16B-2E0C26FD04D8}" type="parTrans" cxnId="{0ED7C0E1-25DB-478B-940B-F6FB9437D593}">
      <dgm:prSet/>
      <dgm:spPr/>
      <dgm:t>
        <a:bodyPr/>
        <a:lstStyle/>
        <a:p>
          <a:endParaRPr lang="ru-RU"/>
        </a:p>
      </dgm:t>
    </dgm:pt>
    <dgm:pt modelId="{30F4726E-AE41-4FE6-9AB2-2A070080DE4D}" type="sibTrans" cxnId="{0ED7C0E1-25DB-478B-940B-F6FB9437D593}">
      <dgm:prSet/>
      <dgm:spPr/>
      <dgm:t>
        <a:bodyPr/>
        <a:lstStyle/>
        <a:p>
          <a:endParaRPr lang="ru-RU"/>
        </a:p>
      </dgm:t>
    </dgm:pt>
    <dgm:pt modelId="{A60A84B9-6CA7-4B9C-A509-A796BB8AE37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600" b="1" dirty="0" smtClean="0">
              <a:solidFill>
                <a:schemeClr val="tx2">
                  <a:lumMod val="75000"/>
                </a:schemeClr>
              </a:solidFill>
            </a:rPr>
            <a:t>организационный</a:t>
          </a:r>
          <a:endParaRPr lang="ru-RU" sz="2600" b="1" dirty="0">
            <a:solidFill>
              <a:schemeClr val="tx2">
                <a:lumMod val="75000"/>
              </a:schemeClr>
            </a:solidFill>
          </a:endParaRPr>
        </a:p>
      </dgm:t>
    </dgm:pt>
    <dgm:pt modelId="{EC97C3EF-3BEA-4CC8-AF4A-4D65A4A71669}" type="parTrans" cxnId="{51797664-C659-4439-B3EF-DB30E980A56E}">
      <dgm:prSet/>
      <dgm:spPr/>
      <dgm:t>
        <a:bodyPr/>
        <a:lstStyle/>
        <a:p>
          <a:endParaRPr lang="ru-RU"/>
        </a:p>
      </dgm:t>
    </dgm:pt>
    <dgm:pt modelId="{050CE57A-4905-479D-B334-283B3A2E6A1D}" type="sibTrans" cxnId="{51797664-C659-4439-B3EF-DB30E980A56E}">
      <dgm:prSet/>
      <dgm:spPr/>
      <dgm:t>
        <a:bodyPr/>
        <a:lstStyle/>
        <a:p>
          <a:endParaRPr lang="ru-RU"/>
        </a:p>
      </dgm:t>
    </dgm:pt>
    <dgm:pt modelId="{9C8A7B82-8940-47C7-9A1D-8C53AEC87B4D}" type="pres">
      <dgm:prSet presAssocID="{82ED3A88-9A59-4007-BCD8-726465E2DC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B6E59-74C7-48F8-9186-AE32AE577B08}" type="pres">
      <dgm:prSet presAssocID="{AB1D1A46-58B8-441C-8793-D4846D0B91E7}" presName="roof" presStyleLbl="dkBgShp" presStyleIdx="0" presStyleCnt="2"/>
      <dgm:spPr/>
      <dgm:t>
        <a:bodyPr/>
        <a:lstStyle/>
        <a:p>
          <a:endParaRPr lang="ru-RU"/>
        </a:p>
      </dgm:t>
    </dgm:pt>
    <dgm:pt modelId="{0B9DD38E-46B1-47ED-BCF1-24D770727FDC}" type="pres">
      <dgm:prSet presAssocID="{AB1D1A46-58B8-441C-8793-D4846D0B91E7}" presName="pillars" presStyleCnt="0"/>
      <dgm:spPr/>
      <dgm:t>
        <a:bodyPr/>
        <a:lstStyle/>
        <a:p>
          <a:endParaRPr lang="ru-RU"/>
        </a:p>
      </dgm:t>
    </dgm:pt>
    <dgm:pt modelId="{8D3A5BAA-45F7-4B08-A31B-E8F3445B81C0}" type="pres">
      <dgm:prSet presAssocID="{AB1D1A46-58B8-441C-8793-D4846D0B91E7}" presName="pillar1" presStyleLbl="node1" presStyleIdx="0" presStyleCnt="3" custScaleX="81897" custLinFactNeighborX="-147" custLinFactNeighborY="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CE8-BE7F-4692-82D7-6CC5F719DEC0}" type="pres">
      <dgm:prSet presAssocID="{444A052E-2911-4BEF-9916-8DE3889CE96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056CC-EDA9-4339-AFC8-0779B6CD5998}" type="pres">
      <dgm:prSet presAssocID="{A60A84B9-6CA7-4B9C-A509-A796BB8AE37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95EE6-B9F4-4888-96EF-ACEE5A971DF4}" type="pres">
      <dgm:prSet presAssocID="{AB1D1A46-58B8-441C-8793-D4846D0B91E7}" presName="base" presStyleLbl="dkBgShp" presStyleIdx="1" presStyleCnt="2" custFlipVert="1" custScaleY="80003" custLinFactNeighborX="1010" custLinFactNeighborY="-19703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6757ACFD-0F83-410C-96BE-5ECAF5474C5B}" type="presOf" srcId="{A60A84B9-6CA7-4B9C-A509-A796BB8AE370}" destId="{080056CC-EDA9-4339-AFC8-0779B6CD5998}" srcOrd="0" destOrd="0" presId="urn:microsoft.com/office/officeart/2005/8/layout/hList3"/>
    <dgm:cxn modelId="{8DC0601F-38BD-4C21-A307-C81CB2262946}" srcId="{AB1D1A46-58B8-441C-8793-D4846D0B91E7}" destId="{046F6668-7B07-4BE3-8963-9671AC0B0098}" srcOrd="0" destOrd="0" parTransId="{62C5036A-B4A5-4875-AA24-FF591115E79E}" sibTransId="{B66DDEDB-230B-4335-B367-7B37E19EC030}"/>
    <dgm:cxn modelId="{51797664-C659-4439-B3EF-DB30E980A56E}" srcId="{AB1D1A46-58B8-441C-8793-D4846D0B91E7}" destId="{A60A84B9-6CA7-4B9C-A509-A796BB8AE370}" srcOrd="2" destOrd="0" parTransId="{EC97C3EF-3BEA-4CC8-AF4A-4D65A4A71669}" sibTransId="{050CE57A-4905-479D-B334-283B3A2E6A1D}"/>
    <dgm:cxn modelId="{23F91AEB-CF3A-4117-916A-59A99F72C10A}" type="presOf" srcId="{82ED3A88-9A59-4007-BCD8-726465E2DCFC}" destId="{9C8A7B82-8940-47C7-9A1D-8C53AEC87B4D}" srcOrd="0" destOrd="0" presId="urn:microsoft.com/office/officeart/2005/8/layout/hList3"/>
    <dgm:cxn modelId="{D73947D3-2FDE-4BCD-BC9D-1D63BB4B9498}" type="presOf" srcId="{AB1D1A46-58B8-441C-8793-D4846D0B91E7}" destId="{BFDB6E59-74C7-48F8-9186-AE32AE577B08}" srcOrd="0" destOrd="0" presId="urn:microsoft.com/office/officeart/2005/8/layout/hList3"/>
    <dgm:cxn modelId="{D7CE2B06-3190-4012-ADFF-A5FA1A683A46}" type="presOf" srcId="{444A052E-2911-4BEF-9916-8DE3889CE961}" destId="{89D66CE8-BE7F-4692-82D7-6CC5F719DEC0}" srcOrd="0" destOrd="0" presId="urn:microsoft.com/office/officeart/2005/8/layout/hList3"/>
    <dgm:cxn modelId="{0ED7C0E1-25DB-478B-940B-F6FB9437D593}" srcId="{AB1D1A46-58B8-441C-8793-D4846D0B91E7}" destId="{444A052E-2911-4BEF-9916-8DE3889CE961}" srcOrd="1" destOrd="0" parTransId="{E2EB3233-74AD-4657-A16B-2E0C26FD04D8}" sibTransId="{30F4726E-AE41-4FE6-9AB2-2A070080DE4D}"/>
    <dgm:cxn modelId="{9F982C85-FDF0-4FA5-8DC7-76848B65B116}" type="presOf" srcId="{046F6668-7B07-4BE3-8963-9671AC0B0098}" destId="{8D3A5BAA-45F7-4B08-A31B-E8F3445B81C0}" srcOrd="0" destOrd="0" presId="urn:microsoft.com/office/officeart/2005/8/layout/hList3"/>
    <dgm:cxn modelId="{52A13D54-2602-46C4-A22F-E842CDCD7546}" srcId="{82ED3A88-9A59-4007-BCD8-726465E2DCFC}" destId="{AB1D1A46-58B8-441C-8793-D4846D0B91E7}" srcOrd="0" destOrd="0" parTransId="{D4A60485-9FAE-42AE-86BA-7E55BC2AABAB}" sibTransId="{416079C4-F641-4261-88DE-B8ABC1957B7F}"/>
    <dgm:cxn modelId="{94AA7428-0A60-4A1D-9CE2-6F3AA709CB2C}" type="presParOf" srcId="{9C8A7B82-8940-47C7-9A1D-8C53AEC87B4D}" destId="{BFDB6E59-74C7-48F8-9186-AE32AE577B08}" srcOrd="0" destOrd="0" presId="urn:microsoft.com/office/officeart/2005/8/layout/hList3"/>
    <dgm:cxn modelId="{DF44E8C4-9ED9-4345-A456-85921D759895}" type="presParOf" srcId="{9C8A7B82-8940-47C7-9A1D-8C53AEC87B4D}" destId="{0B9DD38E-46B1-47ED-BCF1-24D770727FDC}" srcOrd="1" destOrd="0" presId="urn:microsoft.com/office/officeart/2005/8/layout/hList3"/>
    <dgm:cxn modelId="{E4FD2189-4D6A-46F4-BAFC-D2422B948815}" type="presParOf" srcId="{0B9DD38E-46B1-47ED-BCF1-24D770727FDC}" destId="{8D3A5BAA-45F7-4B08-A31B-E8F3445B81C0}" srcOrd="0" destOrd="0" presId="urn:microsoft.com/office/officeart/2005/8/layout/hList3"/>
    <dgm:cxn modelId="{81426FA8-A1FF-44F9-A7F5-DB964B386012}" type="presParOf" srcId="{0B9DD38E-46B1-47ED-BCF1-24D770727FDC}" destId="{89D66CE8-BE7F-4692-82D7-6CC5F719DEC0}" srcOrd="1" destOrd="0" presId="urn:microsoft.com/office/officeart/2005/8/layout/hList3"/>
    <dgm:cxn modelId="{B4BD167E-F9EF-4AB4-8655-B6875565C56B}" type="presParOf" srcId="{0B9DD38E-46B1-47ED-BCF1-24D770727FDC}" destId="{080056CC-EDA9-4339-AFC8-0779B6CD5998}" srcOrd="2" destOrd="0" presId="urn:microsoft.com/office/officeart/2005/8/layout/hList3"/>
    <dgm:cxn modelId="{79D9BB7A-4B49-4352-936E-289C496AE77C}" type="presParOf" srcId="{9C8A7B82-8940-47C7-9A1D-8C53AEC87B4D}" destId="{21D95EE6-B9F4-4888-96EF-ACEE5A971D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F5F63B-A730-4F15-B403-EA66486D1A0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D186B-A556-4650-AE21-7A33D1D4328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«Режиссёр»</a:t>
          </a:r>
          <a:r>
            <a:rPr lang="ru-RU" dirty="0" smtClean="0"/>
            <a:t> </a:t>
          </a:r>
          <a:endParaRPr lang="ru-RU" dirty="0"/>
        </a:p>
      </dgm:t>
    </dgm:pt>
    <dgm:pt modelId="{9BA93BC6-59AE-4F55-8BC2-C1BADB724B54}" type="parTrans" cxnId="{477F15F8-62D9-4173-BE26-E04BB3824C07}">
      <dgm:prSet/>
      <dgm:spPr/>
      <dgm:t>
        <a:bodyPr/>
        <a:lstStyle/>
        <a:p>
          <a:endParaRPr lang="ru-RU"/>
        </a:p>
      </dgm:t>
    </dgm:pt>
    <dgm:pt modelId="{3235C271-9025-4EF6-96AF-DB8BD8EBAA3D}" type="sibTrans" cxnId="{477F15F8-62D9-4173-BE26-E04BB3824C07}">
      <dgm:prSet/>
      <dgm:spPr/>
      <dgm:t>
        <a:bodyPr/>
        <a:lstStyle/>
        <a:p>
          <a:endParaRPr lang="ru-RU"/>
        </a:p>
      </dgm:t>
    </dgm:pt>
    <dgm:pt modelId="{C3FBA585-CFB3-460F-A6F9-C5D432206EA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«Добрый помощник»</a:t>
          </a:r>
          <a:endParaRPr lang="ru-RU" b="1" dirty="0">
            <a:solidFill>
              <a:srgbClr val="0070C0"/>
            </a:solidFill>
          </a:endParaRPr>
        </a:p>
      </dgm:t>
    </dgm:pt>
    <dgm:pt modelId="{6F740BFB-A66D-40A4-82FB-949D70775935}" type="parTrans" cxnId="{52D93EE1-3C64-4353-93CE-5E529147B675}">
      <dgm:prSet/>
      <dgm:spPr/>
      <dgm:t>
        <a:bodyPr/>
        <a:lstStyle/>
        <a:p>
          <a:endParaRPr lang="ru-RU"/>
        </a:p>
      </dgm:t>
    </dgm:pt>
    <dgm:pt modelId="{7B360EB0-5F37-4E39-957D-1DFFDD999DD3}" type="sibTrans" cxnId="{52D93EE1-3C64-4353-93CE-5E529147B675}">
      <dgm:prSet/>
      <dgm:spPr/>
      <dgm:t>
        <a:bodyPr/>
        <a:lstStyle/>
        <a:p>
          <a:endParaRPr lang="ru-RU"/>
        </a:p>
      </dgm:t>
    </dgm:pt>
    <dgm:pt modelId="{EE10B016-13C0-413D-AC24-C869B695748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«Незнайка»</a:t>
          </a:r>
          <a:r>
            <a:rPr lang="ru-RU" dirty="0" smtClean="0"/>
            <a:t> </a:t>
          </a:r>
          <a:endParaRPr lang="ru-RU" dirty="0"/>
        </a:p>
      </dgm:t>
    </dgm:pt>
    <dgm:pt modelId="{C275A12E-9530-4F02-9E7C-3935BAA128DF}" type="parTrans" cxnId="{6CEB314A-FD50-42E7-A101-A71FB0FDAB8D}">
      <dgm:prSet/>
      <dgm:spPr/>
      <dgm:t>
        <a:bodyPr/>
        <a:lstStyle/>
        <a:p>
          <a:endParaRPr lang="ru-RU"/>
        </a:p>
      </dgm:t>
    </dgm:pt>
    <dgm:pt modelId="{72E51CD5-B878-43EA-B37B-262063180540}" type="sibTrans" cxnId="{6CEB314A-FD50-42E7-A101-A71FB0FDAB8D}">
      <dgm:prSet/>
      <dgm:spPr/>
      <dgm:t>
        <a:bodyPr/>
        <a:lstStyle/>
        <a:p>
          <a:endParaRPr lang="ru-RU"/>
        </a:p>
      </dgm:t>
    </dgm:pt>
    <dgm:pt modelId="{68F4DA1D-306A-40E1-8DDE-2224A1931CC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«Консультант»</a:t>
          </a:r>
          <a:r>
            <a:rPr lang="ru-RU" dirty="0" smtClean="0"/>
            <a:t> </a:t>
          </a:r>
          <a:endParaRPr lang="ru-RU" dirty="0"/>
        </a:p>
      </dgm:t>
    </dgm:pt>
    <dgm:pt modelId="{AD752B02-9E38-4E48-A810-6AEBBA2B0324}" type="parTrans" cxnId="{CAD49138-58BC-425B-9CCC-AB0590B86606}">
      <dgm:prSet/>
      <dgm:spPr/>
      <dgm:t>
        <a:bodyPr/>
        <a:lstStyle/>
        <a:p>
          <a:endParaRPr lang="ru-RU"/>
        </a:p>
      </dgm:t>
    </dgm:pt>
    <dgm:pt modelId="{389C5165-245F-45C1-B32A-29692D5F9042}" type="sibTrans" cxnId="{CAD49138-58BC-425B-9CCC-AB0590B86606}">
      <dgm:prSet/>
      <dgm:spPr/>
      <dgm:t>
        <a:bodyPr/>
        <a:lstStyle/>
        <a:p>
          <a:endParaRPr lang="ru-RU"/>
        </a:p>
      </dgm:t>
    </dgm:pt>
    <dgm:pt modelId="{452B60B3-12A7-4B63-985F-CF40653B8AA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«</a:t>
          </a:r>
          <a:r>
            <a:rPr lang="ru-RU" b="1" dirty="0" err="1" smtClean="0">
              <a:solidFill>
                <a:srgbClr val="0070C0"/>
              </a:solidFill>
            </a:rPr>
            <a:t>Тьютор</a:t>
          </a:r>
          <a:r>
            <a:rPr lang="ru-RU" b="1" dirty="0" smtClean="0">
              <a:solidFill>
                <a:srgbClr val="0070C0"/>
              </a:solidFill>
            </a:rPr>
            <a:t>»</a:t>
          </a:r>
          <a:r>
            <a:rPr lang="ru-RU" dirty="0" smtClean="0"/>
            <a:t> </a:t>
          </a:r>
          <a:endParaRPr lang="ru-RU" dirty="0"/>
        </a:p>
      </dgm:t>
    </dgm:pt>
    <dgm:pt modelId="{6E5FA450-DCDE-4105-810F-7D5BDD376DAC}" type="parTrans" cxnId="{90D1CE92-26E8-4680-BFD5-500AB94E6710}">
      <dgm:prSet/>
      <dgm:spPr/>
      <dgm:t>
        <a:bodyPr/>
        <a:lstStyle/>
        <a:p>
          <a:endParaRPr lang="ru-RU"/>
        </a:p>
      </dgm:t>
    </dgm:pt>
    <dgm:pt modelId="{241C191E-919C-4C93-A2B0-EF99EB3AC3DE}" type="sibTrans" cxnId="{90D1CE92-26E8-4680-BFD5-500AB94E6710}">
      <dgm:prSet/>
      <dgm:spPr/>
      <dgm:t>
        <a:bodyPr/>
        <a:lstStyle/>
        <a:p>
          <a:endParaRPr lang="ru-RU"/>
        </a:p>
      </dgm:t>
    </dgm:pt>
    <dgm:pt modelId="{C9901D6D-C83A-42A6-81D8-C6BCBAC8888A}" type="pres">
      <dgm:prSet presAssocID="{53F5F63B-A730-4F15-B403-EA66486D1A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52F20-FFB0-4AF6-9787-0E97550EB9BE}" type="pres">
      <dgm:prSet presAssocID="{FFFD186B-A556-4650-AE21-7A33D1D432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F028C-01D0-45AE-A964-56F305D8DB5D}" type="pres">
      <dgm:prSet presAssocID="{3235C271-9025-4EF6-96AF-DB8BD8EBAA3D}" presName="sibTrans" presStyleCnt="0"/>
      <dgm:spPr/>
    </dgm:pt>
    <dgm:pt modelId="{E155556A-FE3F-4070-B6B0-12884E90CC0B}" type="pres">
      <dgm:prSet presAssocID="{C3FBA585-CFB3-460F-A6F9-C5D432206E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FDFAA-2FEF-4060-A6F4-8079BC7E29A6}" type="pres">
      <dgm:prSet presAssocID="{7B360EB0-5F37-4E39-957D-1DFFDD999DD3}" presName="sibTrans" presStyleCnt="0"/>
      <dgm:spPr/>
    </dgm:pt>
    <dgm:pt modelId="{23A9E2BD-313E-416A-90C6-5D35E3C3CE84}" type="pres">
      <dgm:prSet presAssocID="{EE10B016-13C0-413D-AC24-C869B69574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89EEB-2737-45A7-9AA6-728A9698FA09}" type="pres">
      <dgm:prSet presAssocID="{72E51CD5-B878-43EA-B37B-262063180540}" presName="sibTrans" presStyleCnt="0"/>
      <dgm:spPr/>
    </dgm:pt>
    <dgm:pt modelId="{81233EAC-E2EA-475A-8AB5-7064870D970F}" type="pres">
      <dgm:prSet presAssocID="{68F4DA1D-306A-40E1-8DDE-2224A1931C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AC429-A9BC-4C80-AD5B-4E0D002452EE}" type="pres">
      <dgm:prSet presAssocID="{389C5165-245F-45C1-B32A-29692D5F9042}" presName="sibTrans" presStyleCnt="0"/>
      <dgm:spPr/>
    </dgm:pt>
    <dgm:pt modelId="{960DA78C-C4F5-4D85-95F1-41F9F8D8BE48}" type="pres">
      <dgm:prSet presAssocID="{452B60B3-12A7-4B63-985F-CF40653B8A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015EB-0E65-4F96-B051-6446A4866CA0}" type="presOf" srcId="{452B60B3-12A7-4B63-985F-CF40653B8AAA}" destId="{960DA78C-C4F5-4D85-95F1-41F9F8D8BE48}" srcOrd="0" destOrd="0" presId="urn:microsoft.com/office/officeart/2005/8/layout/default#1"/>
    <dgm:cxn modelId="{5D60831C-6666-4F7B-B9CC-E131D6BEE5A2}" type="presOf" srcId="{68F4DA1D-306A-40E1-8DDE-2224A1931CCF}" destId="{81233EAC-E2EA-475A-8AB5-7064870D970F}" srcOrd="0" destOrd="0" presId="urn:microsoft.com/office/officeart/2005/8/layout/default#1"/>
    <dgm:cxn modelId="{6CEB314A-FD50-42E7-A101-A71FB0FDAB8D}" srcId="{53F5F63B-A730-4F15-B403-EA66486D1A03}" destId="{EE10B016-13C0-413D-AC24-C869B695748F}" srcOrd="2" destOrd="0" parTransId="{C275A12E-9530-4F02-9E7C-3935BAA128DF}" sibTransId="{72E51CD5-B878-43EA-B37B-262063180540}"/>
    <dgm:cxn modelId="{FB654C83-469E-4470-99C2-316DDD38D82D}" type="presOf" srcId="{EE10B016-13C0-413D-AC24-C869B695748F}" destId="{23A9E2BD-313E-416A-90C6-5D35E3C3CE84}" srcOrd="0" destOrd="0" presId="urn:microsoft.com/office/officeart/2005/8/layout/default#1"/>
    <dgm:cxn modelId="{52D93EE1-3C64-4353-93CE-5E529147B675}" srcId="{53F5F63B-A730-4F15-B403-EA66486D1A03}" destId="{C3FBA585-CFB3-460F-A6F9-C5D432206EA2}" srcOrd="1" destOrd="0" parTransId="{6F740BFB-A66D-40A4-82FB-949D70775935}" sibTransId="{7B360EB0-5F37-4E39-957D-1DFFDD999DD3}"/>
    <dgm:cxn modelId="{477F15F8-62D9-4173-BE26-E04BB3824C07}" srcId="{53F5F63B-A730-4F15-B403-EA66486D1A03}" destId="{FFFD186B-A556-4650-AE21-7A33D1D4328D}" srcOrd="0" destOrd="0" parTransId="{9BA93BC6-59AE-4F55-8BC2-C1BADB724B54}" sibTransId="{3235C271-9025-4EF6-96AF-DB8BD8EBAA3D}"/>
    <dgm:cxn modelId="{90D1CE92-26E8-4680-BFD5-500AB94E6710}" srcId="{53F5F63B-A730-4F15-B403-EA66486D1A03}" destId="{452B60B3-12A7-4B63-985F-CF40653B8AAA}" srcOrd="4" destOrd="0" parTransId="{6E5FA450-DCDE-4105-810F-7D5BDD376DAC}" sibTransId="{241C191E-919C-4C93-A2B0-EF99EB3AC3DE}"/>
    <dgm:cxn modelId="{0D106B97-575A-41B6-8A8A-C4D7F4891D4A}" type="presOf" srcId="{FFFD186B-A556-4650-AE21-7A33D1D4328D}" destId="{42F52F20-FFB0-4AF6-9787-0E97550EB9BE}" srcOrd="0" destOrd="0" presId="urn:microsoft.com/office/officeart/2005/8/layout/default#1"/>
    <dgm:cxn modelId="{CAD49138-58BC-425B-9CCC-AB0590B86606}" srcId="{53F5F63B-A730-4F15-B403-EA66486D1A03}" destId="{68F4DA1D-306A-40E1-8DDE-2224A1931CCF}" srcOrd="3" destOrd="0" parTransId="{AD752B02-9E38-4E48-A810-6AEBBA2B0324}" sibTransId="{389C5165-245F-45C1-B32A-29692D5F9042}"/>
    <dgm:cxn modelId="{6957FCD8-5337-4622-9E84-DF8FB4509595}" type="presOf" srcId="{C3FBA585-CFB3-460F-A6F9-C5D432206EA2}" destId="{E155556A-FE3F-4070-B6B0-12884E90CC0B}" srcOrd="0" destOrd="0" presId="urn:microsoft.com/office/officeart/2005/8/layout/default#1"/>
    <dgm:cxn modelId="{578B9F99-1107-4204-BA6C-1CBD3B6CDDFA}" type="presOf" srcId="{53F5F63B-A730-4F15-B403-EA66486D1A03}" destId="{C9901D6D-C83A-42A6-81D8-C6BCBAC8888A}" srcOrd="0" destOrd="0" presId="urn:microsoft.com/office/officeart/2005/8/layout/default#1"/>
    <dgm:cxn modelId="{A25A89AE-B649-4A9D-97B2-144E451640EB}" type="presParOf" srcId="{C9901D6D-C83A-42A6-81D8-C6BCBAC8888A}" destId="{42F52F20-FFB0-4AF6-9787-0E97550EB9BE}" srcOrd="0" destOrd="0" presId="urn:microsoft.com/office/officeart/2005/8/layout/default#1"/>
    <dgm:cxn modelId="{116CB2C3-DE8A-4EAE-8C13-B232EC8DA607}" type="presParOf" srcId="{C9901D6D-C83A-42A6-81D8-C6BCBAC8888A}" destId="{32EF028C-01D0-45AE-A964-56F305D8DB5D}" srcOrd="1" destOrd="0" presId="urn:microsoft.com/office/officeart/2005/8/layout/default#1"/>
    <dgm:cxn modelId="{54115E43-105B-4262-99A4-190AEFA9666D}" type="presParOf" srcId="{C9901D6D-C83A-42A6-81D8-C6BCBAC8888A}" destId="{E155556A-FE3F-4070-B6B0-12884E90CC0B}" srcOrd="2" destOrd="0" presId="urn:microsoft.com/office/officeart/2005/8/layout/default#1"/>
    <dgm:cxn modelId="{87AA303A-46FB-4F17-9066-067AAE42A1E5}" type="presParOf" srcId="{C9901D6D-C83A-42A6-81D8-C6BCBAC8888A}" destId="{3FDFDFAA-2FEF-4060-A6F4-8079BC7E29A6}" srcOrd="3" destOrd="0" presId="urn:microsoft.com/office/officeart/2005/8/layout/default#1"/>
    <dgm:cxn modelId="{699B0BBB-6B91-4B62-83AE-BD314F5C2FAF}" type="presParOf" srcId="{C9901D6D-C83A-42A6-81D8-C6BCBAC8888A}" destId="{23A9E2BD-313E-416A-90C6-5D35E3C3CE84}" srcOrd="4" destOrd="0" presId="urn:microsoft.com/office/officeart/2005/8/layout/default#1"/>
    <dgm:cxn modelId="{D0F83ED8-15FA-45C9-B4D7-2542C8425D6F}" type="presParOf" srcId="{C9901D6D-C83A-42A6-81D8-C6BCBAC8888A}" destId="{CE989EEB-2737-45A7-9AA6-728A9698FA09}" srcOrd="5" destOrd="0" presId="urn:microsoft.com/office/officeart/2005/8/layout/default#1"/>
    <dgm:cxn modelId="{AFEDE4DE-7376-4BDA-83B2-41944DE1AE64}" type="presParOf" srcId="{C9901D6D-C83A-42A6-81D8-C6BCBAC8888A}" destId="{81233EAC-E2EA-475A-8AB5-7064870D970F}" srcOrd="6" destOrd="0" presId="urn:microsoft.com/office/officeart/2005/8/layout/default#1"/>
    <dgm:cxn modelId="{9900267D-6639-40CD-9C88-6405B9241BB6}" type="presParOf" srcId="{C9901D6D-C83A-42A6-81D8-C6BCBAC8888A}" destId="{9B6AC429-A9BC-4C80-AD5B-4E0D002452EE}" srcOrd="7" destOrd="0" presId="urn:microsoft.com/office/officeart/2005/8/layout/default#1"/>
    <dgm:cxn modelId="{CC9E3D69-5421-4A50-9875-D143FB6934A9}" type="presParOf" srcId="{C9901D6D-C83A-42A6-81D8-C6BCBAC8888A}" destId="{960DA78C-C4F5-4D85-95F1-41F9F8D8BE4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6485-8308-489B-A2CF-2415E6E65C42}">
      <dsp:nvSpPr>
        <dsp:cNvPr id="0" name=""/>
        <dsp:cNvSpPr/>
      </dsp:nvSpPr>
      <dsp:spPr>
        <a:xfrm rot="5400000">
          <a:off x="-132365" y="133167"/>
          <a:ext cx="882439" cy="61770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309655"/>
        <a:ext cx="617707" cy="264732"/>
      </dsp:txXfrm>
    </dsp:sp>
    <dsp:sp modelId="{78BE35CC-F501-4CAA-B4A9-BDE74E228F7F}">
      <dsp:nvSpPr>
        <dsp:cNvPr id="0" name=""/>
        <dsp:cNvSpPr/>
      </dsp:nvSpPr>
      <dsp:spPr>
        <a:xfrm rot="5400000">
          <a:off x="3539337" y="-2920828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группа раннего возраста (третий год жизни); 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617707" y="28802"/>
        <a:ext cx="6388846" cy="517585"/>
      </dsp:txXfrm>
    </dsp:sp>
    <dsp:sp modelId="{DA1C427B-4908-4FC1-9B11-E8D3D634E0D5}">
      <dsp:nvSpPr>
        <dsp:cNvPr id="0" name=""/>
        <dsp:cNvSpPr/>
      </dsp:nvSpPr>
      <dsp:spPr>
        <a:xfrm rot="5400000">
          <a:off x="-132365" y="895419"/>
          <a:ext cx="882439" cy="61770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1071907"/>
        <a:ext cx="617707" cy="264732"/>
      </dsp:txXfrm>
    </dsp:sp>
    <dsp:sp modelId="{876C0CD8-3CDB-46EB-9732-D1EFAAC03B86}">
      <dsp:nvSpPr>
        <dsp:cNvPr id="0" name=""/>
        <dsp:cNvSpPr/>
      </dsp:nvSpPr>
      <dsp:spPr>
        <a:xfrm rot="5400000">
          <a:off x="3539337" y="-2158576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младшая группа (четвёртый год жизни); 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617707" y="791054"/>
        <a:ext cx="6388846" cy="517585"/>
      </dsp:txXfrm>
    </dsp:sp>
    <dsp:sp modelId="{56F8934F-2A93-47BA-949B-90B3B61CCD13}">
      <dsp:nvSpPr>
        <dsp:cNvPr id="0" name=""/>
        <dsp:cNvSpPr/>
      </dsp:nvSpPr>
      <dsp:spPr>
        <a:xfrm rot="5400000">
          <a:off x="-132365" y="1657671"/>
          <a:ext cx="882439" cy="61770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1834159"/>
        <a:ext cx="617707" cy="264732"/>
      </dsp:txXfrm>
    </dsp:sp>
    <dsp:sp modelId="{05F18014-1305-4D54-BE87-4BCCF29AF25E}">
      <dsp:nvSpPr>
        <dsp:cNvPr id="0" name=""/>
        <dsp:cNvSpPr/>
      </dsp:nvSpPr>
      <dsp:spPr>
        <a:xfrm rot="5400000">
          <a:off x="3539337" y="-1396324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средняя группа (пятый год жизни); 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617707" y="1553306"/>
        <a:ext cx="6388846" cy="517585"/>
      </dsp:txXfrm>
    </dsp:sp>
    <dsp:sp modelId="{548ABA9E-C365-4FA0-9C42-03177FE7A823}">
      <dsp:nvSpPr>
        <dsp:cNvPr id="0" name=""/>
        <dsp:cNvSpPr/>
      </dsp:nvSpPr>
      <dsp:spPr>
        <a:xfrm rot="5400000">
          <a:off x="-132365" y="2419923"/>
          <a:ext cx="882439" cy="61770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endParaRPr lang="ru-RU" sz="1700" kern="1200" dirty="0"/>
        </a:p>
      </dsp:txBody>
      <dsp:txXfrm rot="-5400000">
        <a:off x="2" y="2596411"/>
        <a:ext cx="617707" cy="264732"/>
      </dsp:txXfrm>
    </dsp:sp>
    <dsp:sp modelId="{69368A41-C962-494E-84E5-382149BA4FAD}">
      <dsp:nvSpPr>
        <dsp:cNvPr id="0" name=""/>
        <dsp:cNvSpPr/>
      </dsp:nvSpPr>
      <dsp:spPr>
        <a:xfrm rot="5400000">
          <a:off x="3539337" y="-634072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старшая группа (шестой год жизни); 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617707" y="2315558"/>
        <a:ext cx="6388846" cy="517585"/>
      </dsp:txXfrm>
    </dsp:sp>
    <dsp:sp modelId="{BECDC651-6D75-4EE1-AE8F-570EBA258DA3}">
      <dsp:nvSpPr>
        <dsp:cNvPr id="0" name=""/>
        <dsp:cNvSpPr/>
      </dsp:nvSpPr>
      <dsp:spPr>
        <a:xfrm rot="5400000">
          <a:off x="-132365" y="3182175"/>
          <a:ext cx="882439" cy="617707"/>
        </a:xfrm>
        <a:prstGeom prst="chevron">
          <a:avLst/>
        </a:prstGeom>
        <a:solidFill>
          <a:schemeClr val="accent3">
            <a:alpha val="72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</a:t>
          </a:r>
          <a:endParaRPr lang="ru-RU" sz="1700" kern="1200" dirty="0"/>
        </a:p>
      </dsp:txBody>
      <dsp:txXfrm rot="-5400000">
        <a:off x="2" y="3358663"/>
        <a:ext cx="617707" cy="264732"/>
      </dsp:txXfrm>
    </dsp:sp>
    <dsp:sp modelId="{1269C445-262D-46AA-B743-CDDF4FDFFBD5}">
      <dsp:nvSpPr>
        <dsp:cNvPr id="0" name=""/>
        <dsp:cNvSpPr/>
      </dsp:nvSpPr>
      <dsp:spPr>
        <a:xfrm rot="5400000">
          <a:off x="3539337" y="128179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подготовительная к школе группа (седьмой год жизни). 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617707" y="3077809"/>
        <a:ext cx="6388846" cy="517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B6E59-74C7-48F8-9186-AE32AE577B08}">
      <dsp:nvSpPr>
        <dsp:cNvPr id="0" name=""/>
        <dsp:cNvSpPr/>
      </dsp:nvSpPr>
      <dsp:spPr>
        <a:xfrm>
          <a:off x="0" y="7766"/>
          <a:ext cx="8174142" cy="665815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Программа включает три основных раздела</a:t>
          </a:r>
          <a:endParaRPr lang="ru-RU" sz="3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7766"/>
        <a:ext cx="8174142" cy="665815"/>
      </dsp:txXfrm>
    </dsp:sp>
    <dsp:sp modelId="{8D3A5BAA-45F7-4B08-A31B-E8F3445B81C0}">
      <dsp:nvSpPr>
        <dsp:cNvPr id="0" name=""/>
        <dsp:cNvSpPr/>
      </dsp:nvSpPr>
      <dsp:spPr>
        <a:xfrm>
          <a:off x="0" y="685579"/>
          <a:ext cx="2373104" cy="139821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>
                  <a:lumMod val="75000"/>
                </a:schemeClr>
              </a:solidFill>
            </a:rPr>
            <a:t>целевой</a:t>
          </a:r>
          <a:endParaRPr lang="ru-RU" sz="2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685579"/>
        <a:ext cx="2373104" cy="1398213"/>
      </dsp:txXfrm>
    </dsp:sp>
    <dsp:sp modelId="{89D66CE8-BE7F-4692-82D7-6CC5F719DEC0}">
      <dsp:nvSpPr>
        <dsp:cNvPr id="0" name=""/>
        <dsp:cNvSpPr/>
      </dsp:nvSpPr>
      <dsp:spPr>
        <a:xfrm>
          <a:off x="2375953" y="673582"/>
          <a:ext cx="2897669" cy="139821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>
                  <a:lumMod val="75000"/>
                </a:schemeClr>
              </a:solidFill>
            </a:rPr>
            <a:t>содержательный</a:t>
          </a:r>
          <a:endParaRPr lang="ru-RU" sz="2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75953" y="673582"/>
        <a:ext cx="2897669" cy="1398213"/>
      </dsp:txXfrm>
    </dsp:sp>
    <dsp:sp modelId="{080056CC-EDA9-4339-AFC8-0779B6CD5998}">
      <dsp:nvSpPr>
        <dsp:cNvPr id="0" name=""/>
        <dsp:cNvSpPr/>
      </dsp:nvSpPr>
      <dsp:spPr>
        <a:xfrm>
          <a:off x="5273623" y="673582"/>
          <a:ext cx="2897669" cy="139821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>
                  <a:lumMod val="75000"/>
                </a:schemeClr>
              </a:solidFill>
            </a:rPr>
            <a:t>организационный</a:t>
          </a:r>
          <a:endParaRPr lang="ru-RU" sz="2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273623" y="673582"/>
        <a:ext cx="2897669" cy="1398213"/>
      </dsp:txXfrm>
    </dsp:sp>
    <dsp:sp modelId="{21D95EE6-B9F4-4888-96EF-ACEE5A971DF4}">
      <dsp:nvSpPr>
        <dsp:cNvPr id="0" name=""/>
        <dsp:cNvSpPr/>
      </dsp:nvSpPr>
      <dsp:spPr>
        <a:xfrm flipV="1">
          <a:off x="0" y="2056719"/>
          <a:ext cx="8174142" cy="1242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52F20-FFB0-4AF6-9787-0E97550EB9BE}">
      <dsp:nvSpPr>
        <dsp:cNvPr id="0" name=""/>
        <dsp:cNvSpPr/>
      </dsp:nvSpPr>
      <dsp:spPr>
        <a:xfrm>
          <a:off x="0" y="830912"/>
          <a:ext cx="2491391" cy="149483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«Режиссёр»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0" y="830912"/>
        <a:ext cx="2491391" cy="1494834"/>
      </dsp:txXfrm>
    </dsp:sp>
    <dsp:sp modelId="{E155556A-FE3F-4070-B6B0-12884E90CC0B}">
      <dsp:nvSpPr>
        <dsp:cNvPr id="0" name=""/>
        <dsp:cNvSpPr/>
      </dsp:nvSpPr>
      <dsp:spPr>
        <a:xfrm>
          <a:off x="2740530" y="830912"/>
          <a:ext cx="2491391" cy="149483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«Добрый помощник»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2740530" y="830912"/>
        <a:ext cx="2491391" cy="1494834"/>
      </dsp:txXfrm>
    </dsp:sp>
    <dsp:sp modelId="{23A9E2BD-313E-416A-90C6-5D35E3C3CE84}">
      <dsp:nvSpPr>
        <dsp:cNvPr id="0" name=""/>
        <dsp:cNvSpPr/>
      </dsp:nvSpPr>
      <dsp:spPr>
        <a:xfrm>
          <a:off x="5481060" y="830912"/>
          <a:ext cx="2491391" cy="149483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«Незнайка»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5481060" y="830912"/>
        <a:ext cx="2491391" cy="1494834"/>
      </dsp:txXfrm>
    </dsp:sp>
    <dsp:sp modelId="{81233EAC-E2EA-475A-8AB5-7064870D970F}">
      <dsp:nvSpPr>
        <dsp:cNvPr id="0" name=""/>
        <dsp:cNvSpPr/>
      </dsp:nvSpPr>
      <dsp:spPr>
        <a:xfrm>
          <a:off x="1370265" y="2574886"/>
          <a:ext cx="2491391" cy="149483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«Консультант»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1370265" y="2574886"/>
        <a:ext cx="2491391" cy="1494834"/>
      </dsp:txXfrm>
    </dsp:sp>
    <dsp:sp modelId="{960DA78C-C4F5-4D85-95F1-41F9F8D8BE48}">
      <dsp:nvSpPr>
        <dsp:cNvPr id="0" name=""/>
        <dsp:cNvSpPr/>
      </dsp:nvSpPr>
      <dsp:spPr>
        <a:xfrm>
          <a:off x="4110795" y="2574886"/>
          <a:ext cx="2491391" cy="149483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«</a:t>
          </a:r>
          <a:r>
            <a:rPr lang="ru-RU" sz="2800" b="1" kern="1200" dirty="0" err="1" smtClean="0">
              <a:solidFill>
                <a:srgbClr val="0070C0"/>
              </a:solidFill>
            </a:rPr>
            <a:t>Тьютор</a:t>
          </a:r>
          <a:r>
            <a:rPr lang="ru-RU" sz="2800" b="1" kern="1200" dirty="0" smtClean="0">
              <a:solidFill>
                <a:srgbClr val="0070C0"/>
              </a:solidFill>
            </a:rPr>
            <a:t>»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4110795" y="2574886"/>
        <a:ext cx="2491391" cy="1494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10.03.2016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09FE87-6423-4A92-84F3-4B889A714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189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10.03.2016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738EA62-4B46-4F01-8FC9-4D90F1339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2455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8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em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672408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84 «Снегурочка»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 г. Улан-Удэ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chemeClr val="accent1"/>
                </a:solidFill>
                <a:latin typeface="Arial Black" pitchFamily="34" charset="0"/>
              </a:rPr>
              <a:t>П</a:t>
            </a:r>
            <a:r>
              <a:rPr lang="ru-RU" smtClean="0">
                <a:solidFill>
                  <a:schemeClr val="accent1"/>
                </a:solidFill>
                <a:latin typeface="Arial Black" pitchFamily="34" charset="0"/>
              </a:rPr>
              <a:t>рограмма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МОЗАИКА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6328" y="629816"/>
            <a:ext cx="68580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ПРОГРАММА    «МОЗАИКА»</a:t>
            </a:r>
            <a: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57250" y="1340769"/>
            <a:ext cx="778668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Образовательная деятельность строится в соответствии с:</a:t>
            </a:r>
          </a:p>
          <a:p>
            <a:pPr>
              <a:buFontTx/>
              <a:buChar char="-"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комплексно-тематическим планированием по значимым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событиям социальной жизни и окружающего мира;</a:t>
            </a:r>
          </a:p>
          <a:p>
            <a:pPr>
              <a:buFontTx/>
              <a:buChar char="-"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принципом интеграции (образовательные задачи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интегрируются и способствуют созданию целостного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образовательного процесса).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Комплексно-тематическое планирование разработано для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каждой возрастной группы.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Каждый месяц имеет свою интегрирующую тему. 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Например:   сентябрь –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«ХОДИТ ОСЕНЬ ПО ДОРОЖКЕ».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Тема месяца определяет темы недели. </a:t>
            </a:r>
          </a:p>
          <a:p>
            <a:pPr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Например:    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«РАЗНОЦВЕТНЫЕ  ЛИСТЬЯ», </a:t>
            </a:r>
          </a:p>
          <a:p>
            <a:pPr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«ТУЧКИ  И  ДОЖДИК»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т.д.</a:t>
            </a:r>
          </a:p>
          <a:p>
            <a:pPr>
              <a:buFont typeface="Times New Roman" pitchFamily="18" charset="0"/>
              <a:buNone/>
            </a:pPr>
            <a:endParaRPr lang="ru-RU" alt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57250" y="1700808"/>
            <a:ext cx="8001000" cy="4071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Комплексно-тематическое планирование –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конкретное, вариативное, интегрирующее.	</a:t>
            </a:r>
          </a:p>
          <a:p>
            <a:pPr marL="0" indent="0">
              <a:buFont typeface="Times New Roman" pitchFamily="18" charset="0"/>
              <a:buNone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 недели в каждый последующий год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расширяется, углубляется, обобщается. 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Например, тема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«Я И МОЯ СЕМЬЯ»: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младшая группа –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«МАМА И ПАПА»;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средняя группа –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«БАБУШКИ И ДЕДУШКИ»;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старшая группа –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«ДЕТИ В СЕМЬЕ»;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подготовительная к школе группа – 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«РОДСТВЕННИКИ».</a:t>
            </a:r>
          </a:p>
          <a:p>
            <a:pPr marL="0" indent="0">
              <a:buFont typeface="Times New Roman" pitchFamily="18" charset="0"/>
              <a:buNone/>
            </a:pP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6328" y="917848"/>
            <a:ext cx="68580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ПРОГРАММА    «МОЗАИКА»</a:t>
            </a:r>
            <a: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85813" y="1500188"/>
            <a:ext cx="8001000" cy="380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комплексно-тематическом планировании для каждой недели (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тематического модуля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приведен примерный перечень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основных видов организованной образовательной деятельности;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перечислены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игры, книги, развивающие тетради,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изданные в рамках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ПМК ДО «Мозаичный ПАРК»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которые решают образовательные задачи данной недели.</a:t>
            </a:r>
          </a:p>
          <a:p>
            <a:pPr marL="0" indent="0">
              <a:buFont typeface="Times New Roman" pitchFamily="18" charset="0"/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Воспитатель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самостоятельно  определяет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образовательной деятельности и издания ПМК ДО «Мозаичный ПАРК».</a:t>
            </a:r>
          </a:p>
          <a:p>
            <a:pPr marL="0" indent="0">
              <a:buFont typeface="Times New Roman" pitchFamily="18" charset="0"/>
              <a:buNone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6328" y="764704"/>
            <a:ext cx="68580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ПРОГРАММА    «МОЗАИКА»</a:t>
            </a:r>
            <a: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graphicFrame>
        <p:nvGraphicFramePr>
          <p:cNvPr id="6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31511"/>
              </p:ext>
            </p:extLst>
          </p:nvPr>
        </p:nvGraphicFramePr>
        <p:xfrm>
          <a:off x="714348" y="1357298"/>
          <a:ext cx="7972452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РОЛЬ ВЗРОСЛОГО </a:t>
            </a:r>
            <a:r>
              <a:rPr lang="ru-RU" altLang="ru-R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2032248"/>
            <a:ext cx="7632848" cy="34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Доброжелательное уважительное отношение всех со всеми.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Конструктивный диалог с родителями (квалифицированное консультирование, конкретность рекомендаций).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Стремление к бесконфликтному общению (демонстрация эффективных способов разрешения конфликтов).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Внимательное наблюдение за ребёнком, своевременное реагирование.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Пребывание в детском саду должно доставлять ребенку радость, а образовательные ситуации должны быть увлекательными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773832"/>
            <a:ext cx="7072313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эмоционально комфортной образовательной среды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2638" y="999257"/>
            <a:ext cx="7043738" cy="9175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ОСОБЕННОСТИ ПРОГРАММЫ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«МОЗАИКА»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87450" y="1695598"/>
            <a:ext cx="7499350" cy="475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«МОЗАИКА»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─ это современная отечественная программа, которая даёт конкретный  педагогический инструментарий    в условиях модернизации дошкольного образования.  </a:t>
            </a:r>
          </a:p>
          <a:p>
            <a:pPr marL="0" indent="0"/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«МОЗАИКА»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создаёт  образовательное пространство, которое предполагает объединение педагогов, детей и их родителей в единое содружество.</a:t>
            </a:r>
          </a:p>
          <a:p>
            <a:pPr marL="0" indent="0"/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«МОЗАИКА»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предлагает педагогам широкий набор педагогических технологий  для построения индивидуальной образовательной траектории развития   ребёнка.</a:t>
            </a:r>
          </a:p>
          <a:p>
            <a:pPr marL="0" indent="0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Принципы и подходы к формированию 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реализации Программы «Мозаика»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Основными принципами к формированию и реализации Программы «Мозаика» являются следующие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1. Сохранение уникальности и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самоценности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дошкольного детства как важного этапа в общем развитии человека.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2. Поддержка специфики и разнообразия дошкольного детства.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3. Реализация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4. Создание благоприятной социальной ситуации развития каждого ребёнка в соответствии с его возрастными и индивидуальными особенностями и склонностями.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5. Личностно развивающий и гуманистический характер содействия и сотрудничества детей и взрослых в процессе развития детей и их взаимодействия с людьми, культурой и окружающим миром.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6. Вариативность организации дошкольного образования. Программа «Мозаика» разработана на основе культурно-исторического и системно-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подходов, являющихся методологией ФГОС ДО.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755576" y="3861048"/>
            <a:ext cx="2816554" cy="29969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0"/>
            <a:ext cx="9129896" cy="68853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861" y="629816"/>
            <a:ext cx="7929563" cy="1143000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ПРОГРАММНО-МЕТОДИЧЕСКИЙ КОМПЛЕКС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 ОБРАЗОВАНИЯ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«Мозаичный ПАРК»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724035"/>
            <a:ext cx="80010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2060"/>
                </a:solidFill>
                <a:latin typeface="Arial" charset="0"/>
              </a:rPr>
              <a:t>создаёт  полноценную информационно-образовательную среду  для  реализации программы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«Мозаика» </a:t>
            </a:r>
            <a:r>
              <a:rPr lang="ru-RU" sz="2000" dirty="0">
                <a:solidFill>
                  <a:srgbClr val="002060"/>
                </a:solidFill>
                <a:latin typeface="Arial" charset="0"/>
              </a:rPr>
              <a:t>и включает:</a:t>
            </a:r>
          </a:p>
          <a:p>
            <a:pPr algn="ctr" eaLnBrk="1" hangingPunct="1"/>
            <a:endParaRPr lang="ru-RU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2564904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пособия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2564904"/>
            <a:ext cx="2376264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оборудование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2564904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Игры, книги, развивающие тетради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7544" y="3789040"/>
            <a:ext cx="8460556" cy="300035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983">
            <a:off x="881063" y="3954463"/>
            <a:ext cx="9064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897">
            <a:off x="863600" y="4527550"/>
            <a:ext cx="9350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753">
            <a:off x="1008063" y="5021263"/>
            <a:ext cx="862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877">
            <a:off x="1247775" y="5394325"/>
            <a:ext cx="865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4286250"/>
            <a:ext cx="1381125" cy="2057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244">
            <a:off x="3822700" y="4013235"/>
            <a:ext cx="10302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865">
            <a:off x="4778375" y="3980674"/>
            <a:ext cx="10302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037">
            <a:off x="3652838" y="5257151"/>
            <a:ext cx="1017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30">
            <a:off x="4854575" y="5240772"/>
            <a:ext cx="1006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13" cstate="print"/>
          <a:srcRect l="49760"/>
          <a:stretch>
            <a:fillRect/>
          </a:stretch>
        </p:blipFill>
        <p:spPr bwMode="auto">
          <a:xfrm>
            <a:off x="4143375" y="5715000"/>
            <a:ext cx="1171575" cy="977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5" name="Рисунок 13" descr="C:\Users\Russkoe slovo\Documents\НИКА\Дом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17032"/>
            <a:ext cx="16668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5" descr="C:\Users\Russkoe slovo\Documents\НИКА\Мозаика_снеговик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89040"/>
            <a:ext cx="14986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4" descr="C:\Users\Russkoe slovo\Documents\НИКА\Пазл_собака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335">
            <a:off x="6350399" y="5019766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5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0872" y="55780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Примерная основная образовательная программа дошкольного образования «Мозаика»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6890071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Разработчик программы «Мозаика»: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Тюменский областной государственный институт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регионального  образования  (ТОГИРРО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Авторы-составители:</a:t>
            </a:r>
          </a:p>
          <a:p>
            <a:pPr algn="ctr"/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Белькович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Виктория Юрьевна,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Гребёнкина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Наталья Валентиновна,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Кильдышева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Ирина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Африковна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Рецензенты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Т.В.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Волосовец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профессор, директор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Института психолого-педагогических проблем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детства Российской академии образования; 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В.И.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Загвязинский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профессор,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академик РАО, заслуженный деятель науки РФ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Н.Г.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Милованова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профессор кафедры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андрагогики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ТОГИРРО;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С.Н.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Фокеева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доцент, заслуженный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учитель РФ.</a:t>
            </a: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9669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7776864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Содержание программы рассчитано на детей от 2 до 7 лет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целью Программы «Мозаика» является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возможностей развития личностного потенциала и способностей каждого ребёнка дошкольного возраста. </a:t>
            </a:r>
          </a:p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«Мозаика»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направлена на реализацию следующих задач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условий здорового образа жизни и безопасности ребёнка;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приобщение детей через соответствующие их индивидуально-возрастным особенностям виды деятельности к социокультурным нормам, традициям семьи, общества государства;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интереса и мотивации детей к познанию мира и творчеству;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вариативных образовательных программ;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 ребёнка, родителей и других участников образовательного процесса.</a:t>
            </a:r>
          </a:p>
          <a:p>
            <a:pPr algn="ctr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36712"/>
            <a:ext cx="7827963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5207260"/>
              </p:ext>
            </p:extLst>
          </p:nvPr>
        </p:nvGraphicFramePr>
        <p:xfrm>
          <a:off x="1115616" y="2420888"/>
          <a:ext cx="7034554" cy="393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80920" cy="590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нацелена на создание следующих психолого-педагогических­ условий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  личностно ориентированного взаимодействия взрослых с детьми;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полноценного общения ребёнка со сверстниками, старшими и младшими детьми;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разработку развивающих педагогических технологий, соответствующих возрасту и опирающихся на усвоение культурных средств деятельности в определённом возрасте;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развивающей предметно-пространственной среды, обеспечивающей коммуникативную, игровую, познавательную, речевую, физическую, творческую деятельность детей в соответствии с возрастом;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возможности выбора для всех субъектов образования (педагогов, детей, родителей (законных представителей)) образовательных программ, педагогических технологий и видов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8017" y="845840"/>
            <a:ext cx="7572375" cy="11430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СТРУКТУРА ПРОГРАММЫ «МОЗАИКА»</a:t>
            </a:r>
            <a: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7591081"/>
              </p:ext>
            </p:extLst>
          </p:nvPr>
        </p:nvGraphicFramePr>
        <p:xfrm>
          <a:off x="683568" y="1484784"/>
          <a:ext cx="8174142" cy="2219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3720280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В приложении к программе представлены: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примерное комплексно-тематическое планирование для  разных   возрастных групп,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список изданий  </a:t>
            </a: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ПМК «</a:t>
            </a: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Мозаичный </a:t>
            </a:r>
            <a:r>
              <a:rPr lang="ru-RU" altLang="ru-RU" sz="2000" err="1">
                <a:solidFill>
                  <a:srgbClr val="002060"/>
                </a:solidFill>
                <a:latin typeface="Arial" charset="0"/>
              </a:rPr>
              <a:t>ПАРК</a:t>
            </a:r>
            <a:r>
              <a:rPr lang="ru-RU" altLang="ru-RU" sz="2000" smtClean="0">
                <a:solidFill>
                  <a:srgbClr val="002060"/>
                </a:solidFill>
                <a:latin typeface="Arial" charset="0"/>
              </a:rPr>
              <a:t>» для </a:t>
            </a: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педагогов и детей,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перечень оборудования,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глоссарий.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7212" y="917848"/>
            <a:ext cx="7215188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программы «МОЗАИКА»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718494"/>
            <a:ext cx="8215312" cy="336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Times New Roman" pitchFamily="18" charset="0"/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Отсутствие жёстко регламентированных форм организации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оптимального двигательного режима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(свободное перемещение ребёнка)</a:t>
            </a: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Гибкий режим</a:t>
            </a:r>
            <a:r>
              <a:rPr lang="ru-RU" sz="2000" b="1" i="1" dirty="0" smtClean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позволяющий ребёнку включаться в режимные моменты без нарушения психофизиологического комфорта</a:t>
            </a:r>
          </a:p>
          <a:p>
            <a:pPr>
              <a:lnSpc>
                <a:spcPct val="115000"/>
              </a:lnSpc>
            </a:pPr>
            <a:endParaRPr lang="ru-RU" sz="2000" b="1" i="1" dirty="0" smtClean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None/>
            </a:pPr>
            <a:endParaRPr lang="ru-RU" sz="2000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96752"/>
            <a:ext cx="8461573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Times New Roman" pitchFamily="18" charset="0"/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Составляющие модели образовательного процесса: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совместная деятельность педагога с детьми </a:t>
            </a:r>
            <a:r>
              <a:rPr lang="ru-RU" sz="2000" b="1" i="1" dirty="0" smtClean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 самостоятельная детская </a:t>
            </a:r>
            <a:r>
              <a:rPr lang="ru-RU" sz="2000" b="1" i="1" dirty="0" smtClean="0">
                <a:solidFill>
                  <a:srgbClr val="1B4171"/>
                </a:solidFill>
                <a:latin typeface="Arial" pitchFamily="34" charset="0"/>
                <a:cs typeface="Arial" pitchFamily="34" charset="0"/>
              </a:rPr>
              <a:t>деятельность и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взаимодействие с родителями</a:t>
            </a:r>
            <a:endParaRPr lang="ru-RU" sz="2000" b="1" i="1" dirty="0" smtClean="0">
              <a:solidFill>
                <a:srgbClr val="1B417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образовательного процесса по принципу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«клуба по интересам»</a:t>
            </a:r>
            <a:r>
              <a:rPr lang="ru-RU" sz="2000" b="1" i="1" dirty="0" smtClean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 с обеспечением развивающего (обогащающего) психолого-педагогического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сопровождения</a:t>
            </a: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Максимальная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минимизация «бумажного» планирования </a:t>
            </a:r>
            <a:r>
              <a:rPr lang="ru-RU" sz="2000" b="1" i="1" dirty="0" smtClean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высвобождение времени для непосредственного взаимодействия воспитателя с детьми и родителями)</a:t>
            </a: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Возможность организовать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инклюзивное образование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 с ОВЗ</a:t>
            </a:r>
          </a:p>
          <a:p>
            <a:pPr>
              <a:lnSpc>
                <a:spcPct val="115000"/>
              </a:lnSpc>
              <a:buFont typeface="Times New Roman" pitchFamily="18" charset="0"/>
              <a:buNone/>
            </a:pPr>
            <a:endParaRPr lang="ru-RU" sz="20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endParaRPr lang="ru-RU" sz="2000" b="1" i="1" dirty="0" smtClean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None/>
            </a:pPr>
            <a:endParaRPr lang="ru-RU" sz="2000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15188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программы «МОЗАИКА»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46389"/>
            <a:ext cx="828675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неделя -  временной период планирования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формулировка последовательных обучающих и развивающих задач, (специфических) на этот период, решение которых предполагается в совместной деятельности, во время режимных моментов, ситуациях повседневного общения с детьми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подбор оптимальных  форм взаимодействия и способов деятельности с детьми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определение основных понятий для усвоения детьми 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корректировка (пополнение) предметно – развивающей среды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коррекция развития (индивидуально или для всей группы)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63" y="629816"/>
            <a:ext cx="74295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  </a:t>
            </a:r>
          </a:p>
          <a:p>
            <a:pPr algn="ctr"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последовательного планирования</a:t>
            </a:r>
            <a:endParaRPr lang="ru-RU" alt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626</Words>
  <Application>Microsoft Office PowerPoint</Application>
  <PresentationFormat>Экран (4:3)</PresentationFormat>
  <Paragraphs>132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детский сад № 84 «Снегурочка» комбинированного вида  г. Улан-Удэ Программа «МОЗАИКА» </vt:lpstr>
      <vt:lpstr>Примерная основная образовательная программа дошкольного образования «Мозаика» </vt:lpstr>
      <vt:lpstr>Презентация PowerPoint</vt:lpstr>
      <vt:lpstr>Презентация PowerPoint</vt:lpstr>
      <vt:lpstr>Презентация PowerPoint</vt:lpstr>
      <vt:lpstr>СТРУКТУРА ПРОГРАММЫ «МОЗАИКА» </vt:lpstr>
      <vt:lpstr>Особенности программы «МОЗАИКА»</vt:lpstr>
      <vt:lpstr>Особенности программы «МОЗАИКА»</vt:lpstr>
      <vt:lpstr>Презентация PowerPoint</vt:lpstr>
      <vt:lpstr>ПРОГРАММА    «МОЗАИКА» </vt:lpstr>
      <vt:lpstr>ПРОГРАММА    «МОЗАИКА» </vt:lpstr>
      <vt:lpstr>ПРОГРАММА    «МОЗАИКА» </vt:lpstr>
      <vt:lpstr> РОЛЬ ВЗРОСЛОГО  </vt:lpstr>
      <vt:lpstr>Создание эмоционально комфортной образовательной среды </vt:lpstr>
      <vt:lpstr>ОСНОВНЫЕ ОСОБЕННОСТИ ПРОГРАММЫ  «МОЗАИКА» </vt:lpstr>
      <vt:lpstr>Презентация PowerPoint</vt:lpstr>
      <vt:lpstr>ПРОГРАММНО-МЕТОДИЧЕСКИЙ КОМПЛЕКС ДОШКОЛЬНОГО ОБРАЗОВАНИЯ  «Мозаичный ПАРК»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cp:lastPrinted>2016-03-10T06:55:04Z</cp:lastPrinted>
  <dcterms:created xsi:type="dcterms:W3CDTF">2015-10-31T18:07:20Z</dcterms:created>
  <dcterms:modified xsi:type="dcterms:W3CDTF">2022-11-01T01:15:08Z</dcterms:modified>
</cp:coreProperties>
</file>